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1" r:id="rId4"/>
    <p:sldId id="323" r:id="rId5"/>
    <p:sldId id="275" r:id="rId6"/>
    <p:sldId id="299" r:id="rId7"/>
    <p:sldId id="272" r:id="rId8"/>
    <p:sldId id="279" r:id="rId9"/>
    <p:sldId id="283" r:id="rId10"/>
    <p:sldId id="277" r:id="rId11"/>
    <p:sldId id="285" r:id="rId12"/>
    <p:sldId id="280" r:id="rId13"/>
    <p:sldId id="287" r:id="rId14"/>
    <p:sldId id="307" r:id="rId15"/>
    <p:sldId id="324" r:id="rId16"/>
    <p:sldId id="325" r:id="rId17"/>
    <p:sldId id="302" r:id="rId18"/>
    <p:sldId id="262" r:id="rId19"/>
    <p:sldId id="267" r:id="rId20"/>
    <p:sldId id="296" r:id="rId21"/>
    <p:sldId id="260" r:id="rId22"/>
    <p:sldId id="268" r:id="rId23"/>
    <p:sldId id="314" r:id="rId24"/>
    <p:sldId id="282" r:id="rId25"/>
    <p:sldId id="289" r:id="rId26"/>
    <p:sldId id="322" r:id="rId27"/>
    <p:sldId id="284" r:id="rId28"/>
    <p:sldId id="311" r:id="rId29"/>
    <p:sldId id="304" r:id="rId30"/>
    <p:sldId id="290" r:id="rId31"/>
    <p:sldId id="320" r:id="rId32"/>
    <p:sldId id="29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7062" autoAdjust="0"/>
    <p:restoredTop sz="81786" autoAdjust="0"/>
  </p:normalViewPr>
  <p:slideViewPr>
    <p:cSldViewPr>
      <p:cViewPr>
        <p:scale>
          <a:sx n="80" d="100"/>
          <a:sy n="80" d="100"/>
        </p:scale>
        <p:origin x="-1134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7F17E-00FF-47F6-91CB-DA16EB4AF68F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8281D-9FC2-43C7-9D1D-CD28950CE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8281D-9FC2-43C7-9D1D-CD28950CEA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8281D-9FC2-43C7-9D1D-CD28950CEA6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8CE0-F3BF-497D-B2B4-D729D35B7538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70918-E4F8-40E4-8745-A69D22BB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instrumentals\Morning%20Has%20Broken%20(Instrumental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Pace e Bene Australi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8" name="AutoShape 4" descr="Pace e Bene Australi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0" name="AutoShape 6" descr="Pace e Bene Australi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2" name="AutoShape 8" descr="Pace e Bene Australi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071546"/>
            <a:ext cx="9136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Religiose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Francescane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</a:t>
            </a:r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S. Antonio</a:t>
            </a:r>
            <a:endParaRPr lang="en-US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4822" name="Picture 6" descr="Home - Religiose Francescane di S. Anton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00867">
            <a:off x="-147457" y="2352953"/>
            <a:ext cx="3735238" cy="2454201"/>
          </a:xfrm>
          <a:prstGeom prst="rect">
            <a:avLst/>
          </a:prstGeom>
          <a:noFill/>
        </p:spPr>
      </p:pic>
      <p:sp>
        <p:nvSpPr>
          <p:cNvPr id="34824" name="AutoShape 8" descr="El Salvador Tau Cross ST Francis 11CM | Online Christia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AutoShape 10" descr="El Salvador Tau Cross ST Francis 11CM | Online Christia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8" name="AutoShape 12" descr="El Salvador Tau Cross ST Francis 11CM | Online Christia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AutoShape 14" descr="VISION OF ST. FRANCIS TAU CROSS | EWTN Religious Catalog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st. franc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2214554"/>
            <a:ext cx="2000264" cy="2851440"/>
          </a:xfrm>
          <a:prstGeom prst="rect">
            <a:avLst/>
          </a:prstGeom>
        </p:spPr>
      </p:pic>
      <p:sp>
        <p:nvSpPr>
          <p:cNvPr id="34832" name="AutoShape 16" descr="St Anthony's Cross - Etsy Austr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34" name="Picture 18" descr="St. Anthony of Padua | The Order of Preachers, Independ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4643446"/>
            <a:ext cx="2600325" cy="1752600"/>
          </a:xfrm>
          <a:prstGeom prst="rect">
            <a:avLst/>
          </a:prstGeom>
          <a:noFill/>
        </p:spPr>
      </p:pic>
      <p:pic>
        <p:nvPicPr>
          <p:cNvPr id="34820" name="Picture 4" descr="Home - Religiose Francescane di S. Antoni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2471052"/>
            <a:ext cx="2286016" cy="1948544"/>
          </a:xfrm>
          <a:prstGeom prst="rect">
            <a:avLst/>
          </a:prstGeom>
          <a:noFill/>
        </p:spPr>
      </p:pic>
      <p:pic>
        <p:nvPicPr>
          <p:cNvPr id="22" name="Morning Has Broken (Instrumental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-20230116-WA0016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999" r="10001"/>
          <a:stretch>
            <a:fillRect/>
          </a:stretch>
        </p:blipFill>
        <p:spPr>
          <a:xfrm>
            <a:off x="69008" y="51756"/>
            <a:ext cx="3214678" cy="3714752"/>
          </a:xfrm>
          <a:prstGeom prst="rect">
            <a:avLst/>
          </a:prstGeom>
        </p:spPr>
      </p:pic>
      <p:pic>
        <p:nvPicPr>
          <p:cNvPr id="8" name="Picture 7" descr="20221223_091611.jpg"/>
          <p:cNvPicPr>
            <a:picLocks noChangeAspect="1"/>
          </p:cNvPicPr>
          <p:nvPr/>
        </p:nvPicPr>
        <p:blipFill>
          <a:blip r:embed="rId3" cstate="print"/>
          <a:srcRect r="8929"/>
          <a:stretch>
            <a:fillRect/>
          </a:stretch>
        </p:blipFill>
        <p:spPr>
          <a:xfrm rot="5400000">
            <a:off x="5890287" y="632651"/>
            <a:ext cx="3643314" cy="2525748"/>
          </a:xfrm>
          <a:prstGeom prst="rect">
            <a:avLst/>
          </a:prstGeom>
        </p:spPr>
      </p:pic>
      <p:pic>
        <p:nvPicPr>
          <p:cNvPr id="25602" name="Picture 2" descr="No description available."/>
          <p:cNvPicPr>
            <a:picLocks noChangeAspect="1" noChangeArrowheads="1"/>
          </p:cNvPicPr>
          <p:nvPr/>
        </p:nvPicPr>
        <p:blipFill>
          <a:blip r:embed="rId4"/>
          <a:srcRect l="22154" t="25000" r="8896" b="19117"/>
          <a:stretch>
            <a:fillRect/>
          </a:stretch>
        </p:blipFill>
        <p:spPr bwMode="auto">
          <a:xfrm>
            <a:off x="6472518" y="3753733"/>
            <a:ext cx="2500330" cy="3032853"/>
          </a:xfrm>
          <a:prstGeom prst="rect">
            <a:avLst/>
          </a:prstGeom>
          <a:noFill/>
        </p:spPr>
      </p:pic>
      <p:pic>
        <p:nvPicPr>
          <p:cNvPr id="25604" name="Picture 4" descr="No description available."/>
          <p:cNvPicPr>
            <a:picLocks noChangeAspect="1" noChangeArrowheads="1"/>
          </p:cNvPicPr>
          <p:nvPr/>
        </p:nvPicPr>
        <p:blipFill>
          <a:blip r:embed="rId5" cstate="print"/>
          <a:srcRect t="13183" b="7569"/>
          <a:stretch>
            <a:fillRect/>
          </a:stretch>
        </p:blipFill>
        <p:spPr bwMode="auto">
          <a:xfrm>
            <a:off x="571471" y="3797246"/>
            <a:ext cx="2275449" cy="3000372"/>
          </a:xfrm>
          <a:prstGeom prst="rect">
            <a:avLst/>
          </a:prstGeom>
          <a:noFill/>
        </p:spPr>
      </p:pic>
      <p:pic>
        <p:nvPicPr>
          <p:cNvPr id="25606" name="Picture 6" descr="No description available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1142984"/>
            <a:ext cx="2968852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ST. HILARION NURSING HOME</a:t>
            </a:r>
            <a:br>
              <a:rPr lang="en-US" dirty="0" smtClean="0"/>
            </a:br>
            <a:r>
              <a:rPr lang="en-US" dirty="0" smtClean="0"/>
              <a:t>SEATON</a:t>
            </a:r>
            <a:endParaRPr lang="en-US" dirty="0"/>
          </a:p>
        </p:txBody>
      </p:sp>
      <p:sp>
        <p:nvSpPr>
          <p:cNvPr id="2050" name="AutoShape 2" descr="The House of Saint Hilarion | Find a provider | My Aged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The House of Saint Hilarion | Find a provider | My Aged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st. hilarion seaton 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2" y="2000240"/>
            <a:ext cx="3552841" cy="3440802"/>
          </a:xfrm>
          <a:prstGeom prst="rect">
            <a:avLst/>
          </a:prstGeom>
        </p:spPr>
      </p:pic>
      <p:pic>
        <p:nvPicPr>
          <p:cNvPr id="2054" name="Picture 6" descr="Villa St Hilarion-Fulham - Aged Care Made Eas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00240"/>
            <a:ext cx="5143536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30116-WA0021.jpg"/>
          <p:cNvPicPr>
            <a:picLocks noGrp="1" noChangeAspect="1"/>
          </p:cNvPicPr>
          <p:nvPr>
            <p:ph idx="1"/>
          </p:nvPr>
        </p:nvPicPr>
        <p:blipFill>
          <a:blip r:embed="rId2"/>
          <a:srcRect b="7463"/>
          <a:stretch>
            <a:fillRect/>
          </a:stretch>
        </p:blipFill>
        <p:spPr>
          <a:xfrm>
            <a:off x="5143536" y="2357430"/>
            <a:ext cx="3929058" cy="4429108"/>
          </a:xfrm>
          <a:prstGeom prst="rect">
            <a:avLst/>
          </a:prstGeom>
        </p:spPr>
      </p:pic>
      <p:pic>
        <p:nvPicPr>
          <p:cNvPr id="7172" name="Picture 4" descr="No description available."/>
          <p:cNvPicPr>
            <a:picLocks noChangeAspect="1" noChangeArrowheads="1"/>
          </p:cNvPicPr>
          <p:nvPr/>
        </p:nvPicPr>
        <p:blipFill>
          <a:blip r:embed="rId3"/>
          <a:srcRect t="20588" r="8088" b="35294"/>
          <a:stretch>
            <a:fillRect/>
          </a:stretch>
        </p:blipFill>
        <p:spPr bwMode="auto">
          <a:xfrm>
            <a:off x="4155972" y="71438"/>
            <a:ext cx="4916622" cy="2786058"/>
          </a:xfrm>
          <a:prstGeom prst="rect">
            <a:avLst/>
          </a:prstGeom>
          <a:noFill/>
        </p:spPr>
      </p:pic>
      <p:pic>
        <p:nvPicPr>
          <p:cNvPr id="10" name="Content Placeholder 3" descr="IMG_20201215_130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3" y="71413"/>
            <a:ext cx="3929091" cy="4713289"/>
          </a:xfrm>
          <a:prstGeom prst="rect">
            <a:avLst/>
          </a:prstGeom>
        </p:spPr>
      </p:pic>
      <p:pic>
        <p:nvPicPr>
          <p:cNvPr id="6" name="Picture 4" descr="No description available."/>
          <p:cNvPicPr>
            <a:picLocks noChangeAspect="1" noChangeArrowheads="1"/>
          </p:cNvPicPr>
          <p:nvPr/>
        </p:nvPicPr>
        <p:blipFill>
          <a:blip r:embed="rId5">
            <a:lum bright="-20000"/>
          </a:blip>
          <a:srcRect l="4167" t="9713" r="50000" b="8425"/>
          <a:stretch>
            <a:fillRect/>
          </a:stretch>
        </p:blipFill>
        <p:spPr bwMode="auto">
          <a:xfrm>
            <a:off x="2428860" y="3000372"/>
            <a:ext cx="2857520" cy="3786190"/>
          </a:xfrm>
          <a:prstGeom prst="rect">
            <a:avLst/>
          </a:prstGeom>
          <a:noFill/>
        </p:spPr>
      </p:pic>
      <p:pic>
        <p:nvPicPr>
          <p:cNvPr id="7" name="Picture 1" descr="C:\Users\Sr Quintilia\Desktop\PPT PER IL XVII CAPITOLO GEN\FOTOGRAFIE\IMG_20220408_155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04810" y="4024332"/>
            <a:ext cx="3238479" cy="242885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s xm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38715"/>
            <a:ext cx="3915538" cy="2933095"/>
          </a:xfrm>
          <a:prstGeom prst="rect">
            <a:avLst/>
          </a:prstGeom>
        </p:spPr>
      </p:pic>
      <p:pic>
        <p:nvPicPr>
          <p:cNvPr id="13" name="Picture 2" descr="No description availabl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25016"/>
            <a:ext cx="4786314" cy="3589736"/>
          </a:xfrm>
          <a:prstGeom prst="rect">
            <a:avLst/>
          </a:prstGeom>
          <a:noFill/>
        </p:spPr>
      </p:pic>
      <p:pic>
        <p:nvPicPr>
          <p:cNvPr id="5" name="Picture 4" descr="now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>
          <a:xfrm>
            <a:off x="1143008" y="3071810"/>
            <a:ext cx="6572264" cy="3714752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-20210327-WA0007.jpg"/>
          <p:cNvPicPr>
            <a:picLocks noChangeAspect="1"/>
          </p:cNvPicPr>
          <p:nvPr/>
        </p:nvPicPr>
        <p:blipFill>
          <a:blip r:embed="rId2" cstate="print"/>
          <a:srcRect b="7408"/>
          <a:stretch>
            <a:fillRect/>
          </a:stretch>
        </p:blipFill>
        <p:spPr>
          <a:xfrm>
            <a:off x="6000760" y="3286124"/>
            <a:ext cx="3000396" cy="3571876"/>
          </a:xfrm>
          <a:prstGeom prst="rect">
            <a:avLst/>
          </a:prstGeom>
        </p:spPr>
      </p:pic>
      <p:pic>
        <p:nvPicPr>
          <p:cNvPr id="8" name="Picture 7" descr="IMG-20200430-WA0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44" y="71414"/>
            <a:ext cx="3071834" cy="3661235"/>
          </a:xfrm>
          <a:prstGeom prst="rect">
            <a:avLst/>
          </a:prstGeom>
        </p:spPr>
      </p:pic>
      <p:pic>
        <p:nvPicPr>
          <p:cNvPr id="9" name="Picture 8" descr="IMG-20200213-WA0010.jpg"/>
          <p:cNvPicPr>
            <a:picLocks noChangeAspect="1"/>
          </p:cNvPicPr>
          <p:nvPr/>
        </p:nvPicPr>
        <p:blipFill>
          <a:blip r:embed="rId4" cstate="print"/>
          <a:srcRect t="3703" b="3704"/>
          <a:stretch>
            <a:fillRect/>
          </a:stretch>
        </p:blipFill>
        <p:spPr>
          <a:xfrm>
            <a:off x="6122205" y="-24"/>
            <a:ext cx="3021827" cy="3571900"/>
          </a:xfrm>
          <a:prstGeom prst="rect">
            <a:avLst/>
          </a:prstGeom>
        </p:spPr>
      </p:pic>
      <p:pic>
        <p:nvPicPr>
          <p:cNvPr id="10" name="Picture 9" descr="IMG_20210421_14273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2418654" y="3347332"/>
            <a:ext cx="3878064" cy="3143272"/>
          </a:xfrm>
          <a:prstGeom prst="rect">
            <a:avLst/>
          </a:prstGeom>
        </p:spPr>
      </p:pic>
      <p:pic>
        <p:nvPicPr>
          <p:cNvPr id="6" name="Picture 1" descr="C:\Users\Sr Quintilia\Desktop\IMG-20210211-WA0004.jpg"/>
          <p:cNvPicPr>
            <a:picLocks noChangeAspect="1" noChangeArrowheads="1"/>
          </p:cNvPicPr>
          <p:nvPr/>
        </p:nvPicPr>
        <p:blipFill>
          <a:blip r:embed="rId6"/>
          <a:srcRect b="11539"/>
          <a:stretch>
            <a:fillRect/>
          </a:stretch>
        </p:blipFill>
        <p:spPr bwMode="auto">
          <a:xfrm>
            <a:off x="3286116" y="71438"/>
            <a:ext cx="2786064" cy="3286124"/>
          </a:xfrm>
          <a:prstGeom prst="rect">
            <a:avLst/>
          </a:prstGeom>
          <a:noFill/>
        </p:spPr>
      </p:pic>
      <p:pic>
        <p:nvPicPr>
          <p:cNvPr id="7" name="Picture 6" descr="IMG_20200314_155415.jpg"/>
          <p:cNvPicPr>
            <a:picLocks noChangeAspect="1"/>
          </p:cNvPicPr>
          <p:nvPr/>
        </p:nvPicPr>
        <p:blipFill>
          <a:blip r:embed="rId7" cstate="print"/>
          <a:srcRect l="7273" t="16364" r="7879" b="5454"/>
          <a:stretch>
            <a:fillRect/>
          </a:stretch>
        </p:blipFill>
        <p:spPr>
          <a:xfrm>
            <a:off x="0" y="3522866"/>
            <a:ext cx="2714644" cy="3335134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9179"/>
          <a:stretch>
            <a:fillRect/>
          </a:stretch>
        </p:blipFill>
        <p:spPr bwMode="auto">
          <a:xfrm>
            <a:off x="142844" y="142852"/>
            <a:ext cx="492922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3" descr="IMG_20220727_133854.jpg"/>
          <p:cNvPicPr>
            <a:picLocks noChangeAspect="1"/>
          </p:cNvPicPr>
          <p:nvPr/>
        </p:nvPicPr>
        <p:blipFill>
          <a:blip r:embed="rId3" cstate="print"/>
          <a:srcRect r="11938"/>
          <a:stretch>
            <a:fillRect/>
          </a:stretch>
        </p:blipFill>
        <p:spPr>
          <a:xfrm rot="5400000">
            <a:off x="4893643" y="2990529"/>
            <a:ext cx="4214498" cy="3571900"/>
          </a:xfrm>
          <a:prstGeom prst="rect">
            <a:avLst/>
          </a:prstGeom>
        </p:spPr>
      </p:pic>
      <p:pic>
        <p:nvPicPr>
          <p:cNvPr id="6" name="Picture 6" descr="No description available."/>
          <p:cNvPicPr>
            <a:picLocks noChangeAspect="1" noChangeArrowheads="1"/>
          </p:cNvPicPr>
          <p:nvPr/>
        </p:nvPicPr>
        <p:blipFill>
          <a:blip r:embed="rId4"/>
          <a:srcRect l="11405" t="4598" r="22238"/>
          <a:stretch>
            <a:fillRect/>
          </a:stretch>
        </p:blipFill>
        <p:spPr bwMode="auto">
          <a:xfrm>
            <a:off x="5072066" y="0"/>
            <a:ext cx="4071934" cy="3056529"/>
          </a:xfrm>
          <a:prstGeom prst="rect">
            <a:avLst/>
          </a:prstGeom>
          <a:noFill/>
        </p:spPr>
      </p:pic>
      <p:pic>
        <p:nvPicPr>
          <p:cNvPr id="7" name="Picture 2" descr="No description available."/>
          <p:cNvPicPr>
            <a:picLocks noChangeAspect="1" noChangeArrowheads="1"/>
          </p:cNvPicPr>
          <p:nvPr/>
        </p:nvPicPr>
        <p:blipFill>
          <a:blip r:embed="rId5"/>
          <a:srcRect t="29114" b="29114"/>
          <a:stretch>
            <a:fillRect/>
          </a:stretch>
        </p:blipFill>
        <p:spPr bwMode="auto">
          <a:xfrm>
            <a:off x="571472" y="3786190"/>
            <a:ext cx="3857652" cy="28647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ziani.jpg"/>
          <p:cNvPicPr>
            <a:picLocks noChangeAspect="1"/>
          </p:cNvPicPr>
          <p:nvPr/>
        </p:nvPicPr>
        <p:blipFill>
          <a:blip r:embed="rId2"/>
          <a:srcRect t="6614"/>
          <a:stretch>
            <a:fillRect/>
          </a:stretch>
        </p:blipFill>
        <p:spPr>
          <a:xfrm>
            <a:off x="4857752" y="0"/>
            <a:ext cx="1857388" cy="4034463"/>
          </a:xfrm>
          <a:prstGeom prst="rect">
            <a:avLst/>
          </a:prstGeom>
        </p:spPr>
      </p:pic>
      <p:pic>
        <p:nvPicPr>
          <p:cNvPr id="57352" name="Picture 8" descr="No description available."/>
          <p:cNvPicPr>
            <a:picLocks noChangeAspect="1" noChangeArrowheads="1"/>
          </p:cNvPicPr>
          <p:nvPr/>
        </p:nvPicPr>
        <p:blipFill>
          <a:blip r:embed="rId3" cstate="print"/>
          <a:srcRect r="-1961"/>
          <a:stretch>
            <a:fillRect/>
          </a:stretch>
        </p:blipFill>
        <p:spPr bwMode="auto">
          <a:xfrm>
            <a:off x="142844" y="2928934"/>
            <a:ext cx="3043314" cy="3786214"/>
          </a:xfrm>
          <a:prstGeom prst="rect">
            <a:avLst/>
          </a:prstGeom>
          <a:noFill/>
        </p:spPr>
      </p:pic>
      <p:pic>
        <p:nvPicPr>
          <p:cNvPr id="57348" name="Picture 4" descr="No description availabl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071810"/>
            <a:ext cx="2854346" cy="3643314"/>
          </a:xfrm>
          <a:prstGeom prst="rect">
            <a:avLst/>
          </a:prstGeom>
          <a:noFill/>
        </p:spPr>
      </p:pic>
      <p:pic>
        <p:nvPicPr>
          <p:cNvPr id="9" name="Content Placeholder 3" descr="xmas4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1802" y="0"/>
            <a:ext cx="1785950" cy="405895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HILARION VILLA FULHAM</a:t>
            </a:r>
            <a:endParaRPr lang="en-US" dirty="0"/>
          </a:p>
        </p:txBody>
      </p:sp>
      <p:pic>
        <p:nvPicPr>
          <p:cNvPr id="6146" name="Picture 2" descr="Worker stood down after alleged assault on 100-year-old resident at Villa Saint  Hilarion in SA - The Weekly SOUR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9144000" cy="3769563"/>
          </a:xfrm>
          <a:prstGeom prst="rect">
            <a:avLst/>
          </a:prstGeom>
          <a:noFill/>
        </p:spPr>
      </p:pic>
      <p:pic>
        <p:nvPicPr>
          <p:cNvPr id="4" name="Content Placeholder 11" descr="DSC011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71470" y="2143116"/>
            <a:ext cx="4286248" cy="3357586"/>
          </a:xfrm>
        </p:spPr>
      </p:pic>
      <p:sp>
        <p:nvSpPr>
          <p:cNvPr id="6148" name="AutoShape 4" descr="The House of Saint Hilarion | Find a provider | My Aged C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42851"/>
            <a:ext cx="4429156" cy="3321867"/>
          </a:xfrm>
          <a:prstGeom prst="rect">
            <a:avLst/>
          </a:prstGeom>
        </p:spPr>
      </p:pic>
      <p:pic>
        <p:nvPicPr>
          <p:cNvPr id="5" name="Content Placeholder 13" descr="DSC00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344" y="3357562"/>
            <a:ext cx="4294779" cy="3500438"/>
          </a:xfrm>
          <a:prstGeom prst="rect">
            <a:avLst/>
          </a:prstGeom>
        </p:spPr>
      </p:pic>
      <p:pic>
        <p:nvPicPr>
          <p:cNvPr id="8" name="Content Placeholder 3" descr="DSC01439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42876" y="71439"/>
            <a:ext cx="4286248" cy="350043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r="4706"/>
          <a:stretch>
            <a:fillRect/>
          </a:stretch>
        </p:blipFill>
        <p:spPr bwMode="auto">
          <a:xfrm>
            <a:off x="4572001" y="3643314"/>
            <a:ext cx="457199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10294" b="17647"/>
          <a:stretch>
            <a:fillRect/>
          </a:stretch>
        </p:blipFill>
        <p:spPr bwMode="auto">
          <a:xfrm>
            <a:off x="5786446" y="1643050"/>
            <a:ext cx="311382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Content Placeholder 3" descr="visita osp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5429288" cy="2786082"/>
          </a:xfrm>
        </p:spPr>
      </p:pic>
      <p:pic>
        <p:nvPicPr>
          <p:cNvPr id="13" name="Picture 12" descr="st. hilar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214685"/>
            <a:ext cx="5072098" cy="3512107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DSC00482.JPG"/>
          <p:cNvPicPr>
            <a:picLocks noChangeAspect="1"/>
          </p:cNvPicPr>
          <p:nvPr/>
        </p:nvPicPr>
        <p:blipFill>
          <a:blip r:embed="rId2" cstate="print"/>
          <a:srcRect r="10203"/>
          <a:stretch>
            <a:fillRect/>
          </a:stretch>
        </p:blipFill>
        <p:spPr>
          <a:xfrm rot="5400000">
            <a:off x="35715" y="3536163"/>
            <a:ext cx="3286125" cy="3357554"/>
          </a:xfrm>
          <a:prstGeom prst="rect">
            <a:avLst/>
          </a:prstGeom>
        </p:spPr>
      </p:pic>
      <p:pic>
        <p:nvPicPr>
          <p:cNvPr id="4" name="Content Placeholder 3" descr="DSC012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7554" y="-1"/>
            <a:ext cx="5786446" cy="41282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134" y="0"/>
            <a:ext cx="4614866" cy="18684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COMUNITA’ ADELAIDE, </a:t>
            </a:r>
            <a:br>
              <a:rPr lang="en-US" dirty="0" smtClean="0"/>
            </a:br>
            <a:r>
              <a:rPr lang="en-US" dirty="0" smtClean="0"/>
              <a:t>SOUTH AUSTRALIA</a:t>
            </a:r>
            <a:endParaRPr lang="en-US" dirty="0"/>
          </a:p>
        </p:txBody>
      </p:sp>
      <p:pic>
        <p:nvPicPr>
          <p:cNvPr id="8" name="Content Placeholder 3" descr="IMG_38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31" y="-23"/>
            <a:ext cx="3574985" cy="3574985"/>
          </a:xfrm>
          <a:prstGeom prst="rect">
            <a:avLst/>
          </a:prstGeom>
        </p:spPr>
      </p:pic>
      <p:pic>
        <p:nvPicPr>
          <p:cNvPr id="51202" name="Picture 2" descr="C:\Users\Sr Quintilia\Pictures\2021-03-18\DSC02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3" y="4071942"/>
            <a:ext cx="3619493" cy="2786059"/>
          </a:xfrm>
          <a:prstGeom prst="rect">
            <a:avLst/>
          </a:prstGeom>
          <a:noFill/>
        </p:spPr>
      </p:pic>
      <p:pic>
        <p:nvPicPr>
          <p:cNvPr id="51203" name="Picture 3" descr="C:\Users\Sr Quintilia\Desktop\326572955_515810180534734_221084532324544238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143380"/>
            <a:ext cx="2214546" cy="27146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xmas mass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rcRect r="7398"/>
          <a:stretch>
            <a:fillRect/>
          </a:stretch>
        </p:blipFill>
        <p:spPr>
          <a:xfrm>
            <a:off x="3857620" y="3929066"/>
            <a:ext cx="5286380" cy="2928934"/>
          </a:xfrm>
          <a:prstGeom prst="rect">
            <a:avLst/>
          </a:prstGeom>
        </p:spPr>
      </p:pic>
      <p:pic>
        <p:nvPicPr>
          <p:cNvPr id="7" name="Picture 6" descr="xmas mass.jpg"/>
          <p:cNvPicPr>
            <a:picLocks noChangeAspect="1"/>
          </p:cNvPicPr>
          <p:nvPr/>
        </p:nvPicPr>
        <p:blipFill>
          <a:blip r:embed="rId3"/>
          <a:srcRect r="14285"/>
          <a:stretch>
            <a:fillRect/>
          </a:stretch>
        </p:blipFill>
        <p:spPr>
          <a:xfrm>
            <a:off x="0" y="642918"/>
            <a:ext cx="3857652" cy="2500330"/>
          </a:xfrm>
          <a:prstGeom prst="rect">
            <a:avLst/>
          </a:prstGeom>
        </p:spPr>
      </p:pic>
      <p:pic>
        <p:nvPicPr>
          <p:cNvPr id="8" name="Content Placeholder 4" descr="IMG-20230116-WA0020.jp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3857620" y="0"/>
            <a:ext cx="5286381" cy="3937004"/>
          </a:xfrm>
          <a:prstGeom prst="rect">
            <a:avLst/>
          </a:prstGeom>
        </p:spPr>
      </p:pic>
      <p:pic>
        <p:nvPicPr>
          <p:cNvPr id="1027" name="Picture 3" descr="C:\Users\Sr Quintilia\Desktop\PPT PER IL XVII CAPITOLO GEN\COMMUNITY\DSC027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94" y="3643314"/>
            <a:ext cx="3676589" cy="275744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Sr Quintilia\Desktop\CHOIR 1SR OPIC.jpg"/>
          <p:cNvPicPr>
            <a:picLocks noChangeAspect="1" noChangeArrowheads="1"/>
          </p:cNvPicPr>
          <p:nvPr/>
        </p:nvPicPr>
        <p:blipFill>
          <a:blip r:embed="rId2"/>
          <a:srcRect l="4178" t="23882" r="11141" b="23521"/>
          <a:stretch>
            <a:fillRect/>
          </a:stretch>
        </p:blipFill>
        <p:spPr bwMode="auto">
          <a:xfrm>
            <a:off x="6000760" y="2714620"/>
            <a:ext cx="3143240" cy="41433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3071810"/>
            <a:ext cx="6929486" cy="714380"/>
          </a:xfrm>
        </p:spPr>
        <p:txBody>
          <a:bodyPr>
            <a:noAutofit/>
          </a:bodyPr>
          <a:lstStyle/>
          <a:p>
            <a:r>
              <a:rPr lang="en-US" sz="3600" dirty="0" smtClean="0"/>
              <a:t>MATER CHRISTI CHOIR</a:t>
            </a:r>
            <a:endParaRPr lang="en-US" sz="3600" dirty="0"/>
          </a:p>
        </p:txBody>
      </p:sp>
      <p:pic>
        <p:nvPicPr>
          <p:cNvPr id="12292" name="Picture 4" descr="No description available."/>
          <p:cNvPicPr>
            <a:picLocks noChangeAspect="1" noChangeArrowheads="1"/>
          </p:cNvPicPr>
          <p:nvPr/>
        </p:nvPicPr>
        <p:blipFill>
          <a:blip r:embed="rId3"/>
          <a:srcRect l="9716" t="8888" r="9778" b="2222"/>
          <a:stretch>
            <a:fillRect/>
          </a:stretch>
        </p:blipFill>
        <p:spPr bwMode="auto">
          <a:xfrm flipH="1">
            <a:off x="5000596" y="-24"/>
            <a:ext cx="4143404" cy="2928958"/>
          </a:xfrm>
          <a:prstGeom prst="rect">
            <a:avLst/>
          </a:prstGeom>
          <a:noFill/>
        </p:spPr>
      </p:pic>
      <p:pic>
        <p:nvPicPr>
          <p:cNvPr id="7" name="Picture 6" descr="Screenshot_20221210-234736_Video Player.jpg"/>
          <p:cNvPicPr>
            <a:picLocks noChangeAspect="1"/>
          </p:cNvPicPr>
          <p:nvPr/>
        </p:nvPicPr>
        <p:blipFill>
          <a:blip r:embed="rId4">
            <a:grayscl/>
            <a:lum bright="30000"/>
          </a:blip>
          <a:srcRect t="11459" r="15068" b="13309"/>
          <a:stretch>
            <a:fillRect/>
          </a:stretch>
        </p:blipFill>
        <p:spPr>
          <a:xfrm>
            <a:off x="0" y="4071942"/>
            <a:ext cx="5945655" cy="2786058"/>
          </a:xfrm>
          <a:prstGeom prst="rect">
            <a:avLst/>
          </a:prstGeom>
        </p:spPr>
      </p:pic>
      <p:pic>
        <p:nvPicPr>
          <p:cNvPr id="11" name="Picture 10" descr="20221211_145528.jpg"/>
          <p:cNvPicPr>
            <a:picLocks noChangeAspect="1"/>
          </p:cNvPicPr>
          <p:nvPr/>
        </p:nvPicPr>
        <p:blipFill>
          <a:blip r:embed="rId5" cstate="print"/>
          <a:srcRect l="3085" t="17317" r="21322"/>
          <a:stretch>
            <a:fillRect/>
          </a:stretch>
        </p:blipFill>
        <p:spPr>
          <a:xfrm>
            <a:off x="0" y="-24"/>
            <a:ext cx="5210077" cy="2928958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FS3-m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14" r="6326" b="2500"/>
          <a:stretch>
            <a:fillRect/>
          </a:stretch>
        </p:blipFill>
        <p:spPr>
          <a:xfrm>
            <a:off x="4714876" y="0"/>
            <a:ext cx="4429124" cy="27860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2571744"/>
            <a:ext cx="55721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FRANCISCAN GATHERING</a:t>
            </a:r>
            <a:endParaRPr lang="en-US" dirty="0"/>
          </a:p>
        </p:txBody>
      </p:sp>
      <p:pic>
        <p:nvPicPr>
          <p:cNvPr id="8" name="Picture 7" descr="OFS18-min.JPG"/>
          <p:cNvPicPr>
            <a:picLocks noChangeAspect="1"/>
          </p:cNvPicPr>
          <p:nvPr/>
        </p:nvPicPr>
        <p:blipFill>
          <a:blip r:embed="rId3" cstate="print"/>
          <a:srcRect t="7143" b="7142"/>
          <a:stretch>
            <a:fillRect/>
          </a:stretch>
        </p:blipFill>
        <p:spPr>
          <a:xfrm>
            <a:off x="0" y="0"/>
            <a:ext cx="4714876" cy="278605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2357422" cy="292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No description availabl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643314"/>
            <a:ext cx="4000528" cy="2609861"/>
          </a:xfrm>
          <a:prstGeom prst="rect">
            <a:avLst/>
          </a:prstGeom>
          <a:noFill/>
        </p:spPr>
      </p:pic>
      <p:pic>
        <p:nvPicPr>
          <p:cNvPr id="12" name="Picture 3" descr="C:\Users\Sr Quintilia\Desktop\326682968_657794766120828_3010084259944092920_n.jpg"/>
          <p:cNvPicPr>
            <a:picLocks noChangeAspect="1" noChangeArrowheads="1"/>
          </p:cNvPicPr>
          <p:nvPr/>
        </p:nvPicPr>
        <p:blipFill>
          <a:blip r:embed="rId6"/>
          <a:srcRect l="14396" r="8822" b="15310"/>
          <a:stretch>
            <a:fillRect/>
          </a:stretch>
        </p:blipFill>
        <p:spPr bwMode="auto">
          <a:xfrm>
            <a:off x="6857984" y="2928934"/>
            <a:ext cx="2286016" cy="37372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CENACOLO MARIANO </a:t>
            </a:r>
            <a:br>
              <a:rPr lang="en-US" dirty="0" smtClean="0"/>
            </a:br>
            <a:r>
              <a:rPr lang="en-US" dirty="0" smtClean="0"/>
              <a:t>(GRUPPO MAMMA NATUZZA)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7357"/>
          <a:stretch>
            <a:fillRect/>
          </a:stretch>
        </p:blipFill>
        <p:spPr bwMode="auto">
          <a:xfrm>
            <a:off x="285720" y="4143380"/>
            <a:ext cx="3714776" cy="213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214818"/>
            <a:ext cx="4597620" cy="207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 l="6032" t="20882" r="17750" b="11833"/>
          <a:stretch>
            <a:fillRect/>
          </a:stretch>
        </p:blipFill>
        <p:spPr bwMode="auto">
          <a:xfrm flipH="1">
            <a:off x="500034" y="1500174"/>
            <a:ext cx="807249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43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MULTI-CULTURAL PARTICIPATION</a:t>
            </a:r>
            <a:endParaRPr lang="en-US" dirty="0"/>
          </a:p>
        </p:txBody>
      </p:sp>
      <p:pic>
        <p:nvPicPr>
          <p:cNvPr id="4" name="Content Placeholder 3" descr="IMG-20230116-WA00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857232"/>
            <a:ext cx="4071966" cy="2857496"/>
          </a:xfrm>
        </p:spPr>
      </p:pic>
      <p:pic>
        <p:nvPicPr>
          <p:cNvPr id="5" name="Picture 4" descr="IMG_20210110_1630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714356"/>
            <a:ext cx="4286280" cy="3000396"/>
          </a:xfrm>
          <a:prstGeom prst="rect">
            <a:avLst/>
          </a:prstGeom>
        </p:spPr>
      </p:pic>
      <p:pic>
        <p:nvPicPr>
          <p:cNvPr id="6" name="Picture 5" descr="IMG_20210110_1711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357950" y="3786166"/>
            <a:ext cx="2498350" cy="30718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786190"/>
            <a:ext cx="23574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29066"/>
            <a:ext cx="241101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nta Ri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6034617" cy="4525963"/>
          </a:xfrm>
          <a:prstGeom prst="rect">
            <a:avLst/>
          </a:prstGeom>
        </p:spPr>
      </p:pic>
      <p:pic>
        <p:nvPicPr>
          <p:cNvPr id="5" name="Picture 4" descr="sta. rita1.JPG"/>
          <p:cNvPicPr>
            <a:picLocks noChangeAspect="1"/>
          </p:cNvPicPr>
          <p:nvPr/>
        </p:nvPicPr>
        <p:blipFill>
          <a:blip r:embed="rId3" cstate="print"/>
          <a:srcRect t="7317" r="-218"/>
          <a:stretch>
            <a:fillRect/>
          </a:stretch>
        </p:blipFill>
        <p:spPr>
          <a:xfrm>
            <a:off x="0" y="4143380"/>
            <a:ext cx="4500561" cy="2714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5429288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FESTA STA. RITA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 t="10012"/>
          <a:stretch>
            <a:fillRect/>
          </a:stretch>
        </p:blipFill>
        <p:spPr bwMode="auto">
          <a:xfrm>
            <a:off x="4929190" y="4199430"/>
            <a:ext cx="4214811" cy="265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 descr="C:\Users\Sr Quintilia\Desktop\New folder\IMG-20210524-WA0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0"/>
            <a:ext cx="3143250" cy="4191000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/>
          <a:srcRect t="2632"/>
          <a:stretch>
            <a:fillRect/>
          </a:stretch>
        </p:blipFill>
        <p:spPr bwMode="auto">
          <a:xfrm>
            <a:off x="1714480" y="4214818"/>
            <a:ext cx="321471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295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500562" y="214290"/>
            <a:ext cx="4357717" cy="3268288"/>
          </a:xfrm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2844" y="3357562"/>
            <a:ext cx="4357686" cy="326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85786" y="357166"/>
            <a:ext cx="288091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FF00"/>
                </a:solidFill>
                <a:effectLst/>
              </a:rPr>
              <a:t>I PACCHI </a:t>
            </a:r>
          </a:p>
          <a:p>
            <a:pPr algn="ctr"/>
            <a:r>
              <a:rPr lang="en-US" sz="5400" b="1" cap="none" spc="0" dirty="0" smtClean="0">
                <a:ln/>
                <a:solidFill>
                  <a:srgbClr val="FFFF00"/>
                </a:solidFill>
                <a:effectLst/>
              </a:rPr>
              <a:t>PER LE </a:t>
            </a:r>
          </a:p>
          <a:p>
            <a:pPr algn="ctr"/>
            <a:r>
              <a:rPr lang="en-US" sz="5400" b="1" cap="none" spc="0" dirty="0" smtClean="0">
                <a:ln/>
                <a:solidFill>
                  <a:srgbClr val="FFFF00"/>
                </a:solidFill>
                <a:effectLst/>
              </a:rPr>
              <a:t>FILIPPINE</a:t>
            </a:r>
            <a:endParaRPr lang="en-US" sz="5400" b="1" cap="none" spc="0" dirty="0">
              <a:ln/>
              <a:solidFill>
                <a:srgbClr val="FFFF00"/>
              </a:solidFill>
              <a:effectLst/>
            </a:endParaRPr>
          </a:p>
        </p:txBody>
      </p:sp>
      <p:pic>
        <p:nvPicPr>
          <p:cNvPr id="72706" name="Picture 2" descr="C:\Users\Sr Quintilia\Desktop\326818044_548927423939749_798556225100842097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4071966" cy="29570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6" y="1142992"/>
            <a:ext cx="250029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INCONTRI RELIGIOSI</a:t>
            </a:r>
            <a:endParaRPr lang="en-US" dirty="0"/>
          </a:p>
        </p:txBody>
      </p:sp>
      <p:pic>
        <p:nvPicPr>
          <p:cNvPr id="4" name="Content Placeholder 3" descr="incontro francescano.jpg"/>
          <p:cNvPicPr>
            <a:picLocks noGrp="1" noChangeAspect="1"/>
          </p:cNvPicPr>
          <p:nvPr>
            <p:ph idx="1"/>
          </p:nvPr>
        </p:nvPicPr>
        <p:blipFill>
          <a:blip r:embed="rId2"/>
          <a:srcRect b="9302"/>
          <a:stretch>
            <a:fillRect/>
          </a:stretch>
        </p:blipFill>
        <p:spPr>
          <a:xfrm>
            <a:off x="4857752" y="3714752"/>
            <a:ext cx="4143372" cy="2928958"/>
          </a:xfrm>
          <a:prstGeom prst="rect">
            <a:avLst/>
          </a:prstGeom>
        </p:spPr>
      </p:pic>
      <p:pic>
        <p:nvPicPr>
          <p:cNvPr id="3074" name="Picture 2" descr="No description available."/>
          <p:cNvPicPr>
            <a:picLocks noChangeAspect="1" noChangeArrowheads="1"/>
          </p:cNvPicPr>
          <p:nvPr/>
        </p:nvPicPr>
        <p:blipFill>
          <a:blip r:embed="rId3"/>
          <a:srcRect b="10985"/>
          <a:stretch>
            <a:fillRect/>
          </a:stretch>
        </p:blipFill>
        <p:spPr bwMode="auto">
          <a:xfrm>
            <a:off x="214282" y="3667868"/>
            <a:ext cx="4416425" cy="2948457"/>
          </a:xfrm>
          <a:prstGeom prst="rect">
            <a:avLst/>
          </a:prstGeom>
          <a:noFill/>
        </p:spPr>
      </p:pic>
      <p:pic>
        <p:nvPicPr>
          <p:cNvPr id="7" name="Picture 6" descr="OFS17-m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71736" y="71438"/>
            <a:ext cx="6502058" cy="3500438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description availab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4286255"/>
            <a:ext cx="5055632" cy="2571745"/>
          </a:xfrm>
          <a:prstGeom prst="rect">
            <a:avLst/>
          </a:prstGeom>
          <a:noFill/>
        </p:spPr>
      </p:pic>
      <p:pic>
        <p:nvPicPr>
          <p:cNvPr id="5" name="Picture 2" descr="No description available."/>
          <p:cNvPicPr>
            <a:picLocks noChangeAspect="1" noChangeArrowheads="1"/>
          </p:cNvPicPr>
          <p:nvPr/>
        </p:nvPicPr>
        <p:blipFill>
          <a:blip r:embed="rId3" cstate="print"/>
          <a:srcRect t="25441" b="13985"/>
          <a:stretch>
            <a:fillRect/>
          </a:stretch>
        </p:blipFill>
        <p:spPr bwMode="auto">
          <a:xfrm>
            <a:off x="6143636" y="142852"/>
            <a:ext cx="2786050" cy="3764978"/>
          </a:xfrm>
          <a:prstGeom prst="rect">
            <a:avLst/>
          </a:prstGeom>
          <a:noFill/>
        </p:spPr>
      </p:pic>
      <p:pic>
        <p:nvPicPr>
          <p:cNvPr id="14337" name="Picture 1" descr="C:\Users\Sr Quintilia\Pictures\2022-12-12\IMG-20221212-WA0030.jpg"/>
          <p:cNvPicPr>
            <a:picLocks noChangeAspect="1" noChangeArrowheads="1"/>
          </p:cNvPicPr>
          <p:nvPr/>
        </p:nvPicPr>
        <p:blipFill>
          <a:blip r:embed="rId4"/>
          <a:srcRect l="8780"/>
          <a:stretch>
            <a:fillRect/>
          </a:stretch>
        </p:blipFill>
        <p:spPr bwMode="auto">
          <a:xfrm>
            <a:off x="4201053" y="4211907"/>
            <a:ext cx="4942947" cy="2646093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 t="9195"/>
          <a:stretch>
            <a:fillRect/>
          </a:stretch>
        </p:blipFill>
        <p:spPr bwMode="auto">
          <a:xfrm>
            <a:off x="0" y="0"/>
            <a:ext cx="4143372" cy="282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Sr Quintilia\Desktop\PPT PER IL XVII CAPITOLO GEN\xmas carols yout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2000240"/>
            <a:ext cx="3477671" cy="26050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201226_1304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5448"/>
          <a:stretch>
            <a:fillRect/>
          </a:stretch>
        </p:blipFill>
        <p:spPr>
          <a:xfrm>
            <a:off x="-31" y="0"/>
            <a:ext cx="5857916" cy="3714752"/>
          </a:xfrm>
          <a:prstGeom prst="rect">
            <a:avLst/>
          </a:prstGeom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 l="8205" r="8096"/>
          <a:stretch>
            <a:fillRect/>
          </a:stretch>
        </p:blipFill>
        <p:spPr bwMode="auto">
          <a:xfrm>
            <a:off x="5786446" y="66996"/>
            <a:ext cx="3286116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 descr="C:\Users\Sr Quintilia\Pictures\2023-01-16\IMG-20230116-WA0031.jpg"/>
          <p:cNvPicPr>
            <a:picLocks noChangeAspect="1" noChangeArrowheads="1"/>
          </p:cNvPicPr>
          <p:nvPr/>
        </p:nvPicPr>
        <p:blipFill>
          <a:blip r:embed="rId5" cstate="print"/>
          <a:srcRect b="4545"/>
          <a:stretch>
            <a:fillRect/>
          </a:stretch>
        </p:blipFill>
        <p:spPr bwMode="auto">
          <a:xfrm>
            <a:off x="3283123" y="3775557"/>
            <a:ext cx="2571786" cy="3000444"/>
          </a:xfrm>
          <a:prstGeom prst="rect">
            <a:avLst/>
          </a:prstGeom>
          <a:noFill/>
        </p:spPr>
      </p:pic>
      <p:pic>
        <p:nvPicPr>
          <p:cNvPr id="8" name="Picture 3" descr="C:\Users\Sr Quintilia\Desktop\SR. BO FOR PPT.jpg"/>
          <p:cNvPicPr>
            <a:picLocks noChangeAspect="1" noChangeArrowheads="1"/>
          </p:cNvPicPr>
          <p:nvPr/>
        </p:nvPicPr>
        <p:blipFill>
          <a:blip r:embed="rId6" cstate="print"/>
          <a:srcRect t="10667"/>
          <a:stretch>
            <a:fillRect/>
          </a:stretch>
        </p:blipFill>
        <p:spPr bwMode="auto">
          <a:xfrm>
            <a:off x="5857884" y="2121850"/>
            <a:ext cx="3286116" cy="2286016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/>
          <a:srcRect r="2222" b="6666"/>
          <a:stretch>
            <a:fillRect/>
          </a:stretch>
        </p:blipFill>
        <p:spPr bwMode="auto">
          <a:xfrm>
            <a:off x="71406" y="3429000"/>
            <a:ext cx="314327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8"/>
          <a:srcRect t="5079"/>
          <a:stretch>
            <a:fillRect/>
          </a:stretch>
        </p:blipFill>
        <p:spPr bwMode="auto">
          <a:xfrm>
            <a:off x="5936647" y="4500570"/>
            <a:ext cx="314355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015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71949">
            <a:off x="841532" y="492367"/>
            <a:ext cx="3857620" cy="2893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-20200126-WA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81166">
            <a:off x="5094697" y="171083"/>
            <a:ext cx="3064643" cy="4086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6210">
            <a:off x="4584347" y="3694584"/>
            <a:ext cx="3013600" cy="2928958"/>
          </a:xfrm>
          <a:prstGeom prst="ellipse">
            <a:avLst/>
          </a:prstGeom>
          <a:ln w="190500" cap="rnd">
            <a:solidFill>
              <a:schemeClr val="accent6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Content Placeholder 3" descr="IMG-20230116-WA0024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972832">
            <a:off x="1521362" y="3068689"/>
            <a:ext cx="2537216" cy="3382955"/>
          </a:xfrm>
          <a:prstGeom prst="rect">
            <a:avLst/>
          </a:prstGeom>
          <a:ln w="127000" cap="rnd">
            <a:solidFill>
              <a:schemeClr val="accent3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6630">
            <a:off x="615300" y="3842686"/>
            <a:ext cx="352424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70178">
            <a:off x="634574" y="322044"/>
            <a:ext cx="3092764" cy="349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IMG_20210308_12363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86248" y="285728"/>
            <a:ext cx="3778276" cy="4000528"/>
          </a:xfrm>
          <a:prstGeom prst="rect">
            <a:avLst/>
          </a:prstGeom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 t="24483"/>
          <a:stretch>
            <a:fillRect/>
          </a:stretch>
        </p:blipFill>
        <p:spPr bwMode="auto">
          <a:xfrm rot="926089">
            <a:off x="6246020" y="3578796"/>
            <a:ext cx="2643174" cy="327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7891"/>
          <a:stretch>
            <a:fillRect/>
          </a:stretch>
        </p:blipFill>
        <p:spPr bwMode="auto">
          <a:xfrm>
            <a:off x="3084446" y="2689203"/>
            <a:ext cx="6059554" cy="416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renovazi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53003" cy="371475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4342"/>
            <a:ext cx="4000496" cy="277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 descr="C:\Users\Sr Quintilia\Desktop\PPT PER IL XVII CAPITOLO GEN\COMMUNITY\IMG-20210524-WA0041.jpg"/>
          <p:cNvPicPr>
            <a:picLocks noChangeAspect="1" noChangeArrowheads="1"/>
          </p:cNvPicPr>
          <p:nvPr/>
        </p:nvPicPr>
        <p:blipFill>
          <a:blip r:embed="rId5"/>
          <a:srcRect l="9678" t="24194" r="6450" b="8063"/>
          <a:stretch>
            <a:fillRect/>
          </a:stretch>
        </p:blipFill>
        <p:spPr bwMode="auto">
          <a:xfrm>
            <a:off x="214282" y="3786190"/>
            <a:ext cx="2714644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2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595412">
            <a:off x="3672686" y="1503506"/>
            <a:ext cx="6078634" cy="4525963"/>
          </a:xfrm>
          <a:prstGeom prst="rect">
            <a:avLst/>
          </a:prstGeom>
        </p:spPr>
      </p:pic>
      <p:pic>
        <p:nvPicPr>
          <p:cNvPr id="4098" name="Picture 2" descr="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42919"/>
            <a:ext cx="4832348" cy="2714643"/>
          </a:xfrm>
          <a:prstGeom prst="rect">
            <a:avLst/>
          </a:prstGeom>
          <a:noFill/>
        </p:spPr>
      </p:pic>
      <p:pic>
        <p:nvPicPr>
          <p:cNvPr id="4100" name="Picture 4" descr="Home - Religiose Francescane di S. Anton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952" y="3829064"/>
            <a:ext cx="3585544" cy="238601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4282" y="3500438"/>
            <a:ext cx="399821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Venerabile</a:t>
            </a:r>
            <a:r>
              <a:rPr lang="en-US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  </a:t>
            </a:r>
            <a:r>
              <a:rPr lang="en-US" sz="2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madre</a:t>
            </a:r>
            <a:r>
              <a:rPr lang="en-US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 </a:t>
            </a:r>
            <a:r>
              <a:rPr lang="en-US" sz="2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miradio</a:t>
            </a:r>
            <a:r>
              <a:rPr lang="en-US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 </a:t>
            </a:r>
          </a:p>
          <a:p>
            <a:pPr algn="ctr"/>
            <a:endParaRPr lang="en-US" sz="2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endParaRPr lang="en-US" sz="20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  <a:p>
            <a:pPr algn="ctr"/>
            <a:r>
              <a:rPr lang="en-US" sz="2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della</a:t>
            </a:r>
            <a:r>
              <a:rPr lang="en-US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 </a:t>
            </a:r>
            <a:r>
              <a:rPr lang="en-US" sz="2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radley Hand ITC" pitchFamily="66" charset="0"/>
              </a:rPr>
              <a:t>provvidenza</a:t>
            </a:r>
            <a:endParaRPr lang="en-US" sz="2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radley Hand ITC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694" y="16353"/>
            <a:ext cx="84457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“</a:t>
            </a:r>
            <a:r>
              <a:rPr lang="en-US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Tutto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 e’ </a:t>
            </a:r>
            <a:r>
              <a:rPr lang="en-US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nulla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 per la </a:t>
            </a:r>
            <a:r>
              <a:rPr lang="en-US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gloria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 </a:t>
            </a:r>
            <a:r>
              <a:rPr lang="en-US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di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 </a:t>
            </a:r>
            <a:r>
              <a:rPr lang="en-US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Dio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radley Hand ITC" pitchFamily="66" charset="0"/>
              </a:rPr>
              <a:t>..”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radley Hand ITC" pitchFamily="66" charset="0"/>
            </a:endParaRPr>
          </a:p>
        </p:txBody>
      </p:sp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 l="8515" t="4028" r="8710"/>
          <a:stretch>
            <a:fillRect/>
          </a:stretch>
        </p:blipFill>
        <p:spPr bwMode="auto">
          <a:xfrm rot="5102139">
            <a:off x="4873019" y="3793605"/>
            <a:ext cx="3286124" cy="28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12253"/>
          <a:stretch>
            <a:fillRect/>
          </a:stretch>
        </p:blipFill>
        <p:spPr bwMode="auto">
          <a:xfrm rot="21434424">
            <a:off x="610506" y="2209204"/>
            <a:ext cx="2857520" cy="46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5" descr="DSC00468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rot="225298">
            <a:off x="214282" y="55554"/>
            <a:ext cx="3976713" cy="29825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85183">
            <a:off x="388410" y="881060"/>
            <a:ext cx="356860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2">
                      <a:lumMod val="40000"/>
                      <a:lumOff val="60000"/>
                      <a:alpha val="60000"/>
                    </a:schemeClr>
                  </a:glow>
                </a:effectLst>
                <a:latin typeface="Chiller" pitchFamily="82" charset="0"/>
              </a:rPr>
              <a:t>INVERNO</a:t>
            </a:r>
            <a:endParaRPr lang="en-US" sz="6600" b="1" cap="none" spc="0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tx2">
                    <a:lumMod val="40000"/>
                    <a:lumOff val="60000"/>
                    <a:alpha val="60000"/>
                  </a:schemeClr>
                </a:glow>
              </a:effectLst>
              <a:latin typeface="Chiller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439259">
            <a:off x="726760" y="6278267"/>
            <a:ext cx="21868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ESTATE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1232716">
            <a:off x="5192923" y="6057998"/>
            <a:ext cx="28848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AUTUNNO</a:t>
            </a:r>
            <a:endParaRPr lang="en-US" sz="4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9890" r="9341" b="12088"/>
          <a:stretch>
            <a:fillRect/>
          </a:stretch>
        </p:blipFill>
        <p:spPr bwMode="auto">
          <a:xfrm rot="360219">
            <a:off x="4595840" y="351756"/>
            <a:ext cx="4173302" cy="340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 rot="314678">
            <a:off x="3877779" y="2848797"/>
            <a:ext cx="448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PRIMAVERA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 b="13514"/>
          <a:stretch>
            <a:fillRect/>
          </a:stretch>
        </p:blipFill>
        <p:spPr bwMode="auto">
          <a:xfrm>
            <a:off x="6500827" y="1928802"/>
            <a:ext cx="264317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1" name="Picture 1" descr="C:\Users\Sr Quintilia\Desktop\IMG_20220124_090559.jpg"/>
          <p:cNvPicPr>
            <a:picLocks noChangeAspect="1" noChangeArrowheads="1"/>
          </p:cNvPicPr>
          <p:nvPr/>
        </p:nvPicPr>
        <p:blipFill>
          <a:blip r:embed="rId3" cstate="print"/>
          <a:srcRect t="18750" b="22655"/>
          <a:stretch>
            <a:fillRect/>
          </a:stretch>
        </p:blipFill>
        <p:spPr bwMode="auto">
          <a:xfrm>
            <a:off x="0" y="2284183"/>
            <a:ext cx="3786182" cy="2718285"/>
          </a:xfrm>
          <a:prstGeom prst="rect">
            <a:avLst/>
          </a:prstGeom>
          <a:noFill/>
        </p:spPr>
      </p:pic>
      <p:pic>
        <p:nvPicPr>
          <p:cNvPr id="4" name="Content Placeholder 3" descr="DSC03107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>
          <a:xfrm>
            <a:off x="4572000" y="4071942"/>
            <a:ext cx="4572000" cy="2786058"/>
          </a:xfrm>
          <a:prstGeom prst="rect">
            <a:avLst/>
          </a:prstGeom>
        </p:spPr>
      </p:pic>
      <p:pic>
        <p:nvPicPr>
          <p:cNvPr id="5" name="Picture 4" descr="DSC03108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>
          <a:xfrm>
            <a:off x="0" y="4500570"/>
            <a:ext cx="4609315" cy="2357430"/>
          </a:xfrm>
          <a:prstGeom prst="rect">
            <a:avLst/>
          </a:prstGeom>
        </p:spPr>
      </p:pic>
      <p:pic>
        <p:nvPicPr>
          <p:cNvPr id="9" name="Picture 8" descr="DSC03140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0" y="0"/>
            <a:ext cx="3714744" cy="2786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2264" y="0"/>
            <a:ext cx="25717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 </a:t>
            </a:r>
          </a:p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 </a:t>
            </a:r>
          </a:p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COVID 19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0"/>
            <a:ext cx="279892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8000"/>
          <a:stretch>
            <a:fillRect/>
          </a:stretch>
        </p:blipFill>
        <p:spPr bwMode="auto">
          <a:xfrm>
            <a:off x="-1" y="857232"/>
            <a:ext cx="5492525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DSC02306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>
          <a:xfrm>
            <a:off x="0" y="3714752"/>
            <a:ext cx="4500530" cy="3143248"/>
          </a:xfrm>
          <a:prstGeom prst="rect">
            <a:avLst/>
          </a:prstGeom>
        </p:spPr>
      </p:pic>
      <p:pic>
        <p:nvPicPr>
          <p:cNvPr id="9" name="Picture 8" descr="IMG-20221212-WA0016.jpg"/>
          <p:cNvPicPr>
            <a:picLocks noChangeAspect="1"/>
          </p:cNvPicPr>
          <p:nvPr/>
        </p:nvPicPr>
        <p:blipFill>
          <a:blip r:embed="rId5">
            <a:lum bright="10000"/>
          </a:blip>
          <a:srcRect t="10014" r="12381" b="8275"/>
          <a:stretch>
            <a:fillRect/>
          </a:stretch>
        </p:blipFill>
        <p:spPr>
          <a:xfrm>
            <a:off x="4328808" y="3714752"/>
            <a:ext cx="4815192" cy="3143248"/>
          </a:xfrm>
          <a:prstGeom prst="rect">
            <a:avLst/>
          </a:prstGeom>
        </p:spPr>
      </p:pic>
      <p:pic>
        <p:nvPicPr>
          <p:cNvPr id="4" name="Content Placeholder 3" descr="DSC02346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t="11539"/>
          <a:stretch>
            <a:fillRect/>
          </a:stretch>
        </p:blipFill>
        <p:spPr>
          <a:xfrm>
            <a:off x="4929190" y="857232"/>
            <a:ext cx="4214810" cy="28511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-24"/>
            <a:ext cx="90725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Ritiro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comunitario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27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13954"/>
          <a:stretch>
            <a:fillRect/>
          </a:stretch>
        </p:blipFill>
        <p:spPr>
          <a:xfrm>
            <a:off x="0" y="0"/>
            <a:ext cx="3524242" cy="3071810"/>
          </a:xfrm>
          <a:prstGeom prst="rect">
            <a:avLst/>
          </a:prstGeom>
        </p:spPr>
      </p:pic>
      <p:pic>
        <p:nvPicPr>
          <p:cNvPr id="5" name="Picture 4" descr="IMG_20210509_115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95635">
            <a:off x="275043" y="3054837"/>
            <a:ext cx="2324638" cy="3627835"/>
          </a:xfrm>
          <a:prstGeom prst="rect">
            <a:avLst/>
          </a:prstGeom>
        </p:spPr>
      </p:pic>
      <p:pic>
        <p:nvPicPr>
          <p:cNvPr id="7" name="Picture 6" descr="IMG_20210509_123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48954" y="366120"/>
            <a:ext cx="3500462" cy="2768223"/>
          </a:xfrm>
          <a:prstGeom prst="rect">
            <a:avLst/>
          </a:prstGeom>
        </p:spPr>
      </p:pic>
      <p:pic>
        <p:nvPicPr>
          <p:cNvPr id="8" name="Content Placeholder 3" descr="IMG_20210509_1123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1872">
            <a:off x="6167918" y="3076929"/>
            <a:ext cx="2774773" cy="3698203"/>
          </a:xfrm>
          <a:prstGeom prst="rect">
            <a:avLst/>
          </a:prstGeom>
        </p:spPr>
      </p:pic>
      <p:pic>
        <p:nvPicPr>
          <p:cNvPr id="10" name="Picture 4" descr="C:\Users\Sr Quintilia\Desktop\New folder\IMG_20210511_081820.jpg"/>
          <p:cNvPicPr>
            <a:picLocks noChangeAspect="1" noChangeArrowheads="1"/>
          </p:cNvPicPr>
          <p:nvPr/>
        </p:nvPicPr>
        <p:blipFill>
          <a:blip r:embed="rId6" cstate="print"/>
          <a:srcRect l="8614"/>
          <a:stretch>
            <a:fillRect/>
          </a:stretch>
        </p:blipFill>
        <p:spPr bwMode="auto">
          <a:xfrm rot="5400000">
            <a:off x="2803552" y="339687"/>
            <a:ext cx="3789005" cy="31096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71736" y="2857496"/>
            <a:ext cx="35125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Sr.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Quintilia</a:t>
            </a:r>
            <a:endParaRPr lang="en-US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80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anni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8" descr="C:\Users\Sr Quintilia\Desktop\New folder\IMG_20210511_184057.jpg"/>
          <p:cNvPicPr>
            <a:picLocks noChangeAspect="1" noChangeArrowheads="1"/>
          </p:cNvPicPr>
          <p:nvPr/>
        </p:nvPicPr>
        <p:blipFill>
          <a:blip r:embed="rId7" cstate="print"/>
          <a:srcRect t="10295" b="10294"/>
          <a:stretch>
            <a:fillRect/>
          </a:stretch>
        </p:blipFill>
        <p:spPr bwMode="auto">
          <a:xfrm>
            <a:off x="2643174" y="3000348"/>
            <a:ext cx="364333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t="9526"/>
          <a:stretch>
            <a:fillRect/>
          </a:stretch>
        </p:blipFill>
        <p:spPr bwMode="auto">
          <a:xfrm>
            <a:off x="71406" y="0"/>
            <a:ext cx="4000496" cy="474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4" descr="IMG-20230116-WA0014.jpg"/>
          <p:cNvPicPr>
            <a:picLocks noGrp="1" noChangeAspect="1"/>
          </p:cNvPicPr>
          <p:nvPr>
            <p:ph idx="1"/>
          </p:nvPr>
        </p:nvPicPr>
        <p:blipFill>
          <a:blip r:embed="rId3"/>
          <a:srcRect t="28846" r="14767"/>
          <a:stretch>
            <a:fillRect/>
          </a:stretch>
        </p:blipFill>
        <p:spPr>
          <a:xfrm>
            <a:off x="0" y="3786190"/>
            <a:ext cx="4786314" cy="307181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2139"/>
          <a:stretch>
            <a:fillRect/>
          </a:stretch>
        </p:blipFill>
        <p:spPr bwMode="auto">
          <a:xfrm>
            <a:off x="4071935" y="0"/>
            <a:ext cx="5072066" cy="378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86190"/>
            <a:ext cx="43576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00486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MESE DI MAGGIO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IMG-20230116-WA0042.jpg"/>
          <p:cNvPicPr>
            <a:picLocks noChangeAspect="1"/>
          </p:cNvPicPr>
          <p:nvPr/>
        </p:nvPicPr>
        <p:blipFill>
          <a:blip r:embed="rId2"/>
          <a:srcRect l="8475" t="23729" r="2542"/>
          <a:stretch>
            <a:fillRect/>
          </a:stretch>
        </p:blipFill>
        <p:spPr>
          <a:xfrm rot="592855">
            <a:off x="3864205" y="3499440"/>
            <a:ext cx="4680027" cy="297910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28596" y="4143380"/>
            <a:ext cx="3071834" cy="254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8652">
            <a:off x="171288" y="1168745"/>
            <a:ext cx="3561273" cy="265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 t="19613" b="7838"/>
          <a:stretch>
            <a:fillRect/>
          </a:stretch>
        </p:blipFill>
        <p:spPr bwMode="auto">
          <a:xfrm rot="470955">
            <a:off x="3899848" y="332904"/>
            <a:ext cx="5072066" cy="28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76</Words>
  <Application>Microsoft Office PowerPoint</Application>
  <PresentationFormat>On-screen Show (4:3)</PresentationFormat>
  <Paragraphs>37</Paragraphs>
  <Slides>32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COMUNITA’ ADELAIDE,  SOUTH AUSTRALIA</vt:lpstr>
      <vt:lpstr>Slide 3</vt:lpstr>
      <vt:lpstr>Slide 4</vt:lpstr>
      <vt:lpstr>Slide 5</vt:lpstr>
      <vt:lpstr>Slide 6</vt:lpstr>
      <vt:lpstr>Slide 7</vt:lpstr>
      <vt:lpstr>Slide 8</vt:lpstr>
      <vt:lpstr>MESE DI MAGGIO</vt:lpstr>
      <vt:lpstr>Slide 10</vt:lpstr>
      <vt:lpstr>ST. HILARION NURSING HOME SEATON</vt:lpstr>
      <vt:lpstr>Slide 12</vt:lpstr>
      <vt:lpstr>Slide 13</vt:lpstr>
      <vt:lpstr>Slide 14</vt:lpstr>
      <vt:lpstr>Slide 15</vt:lpstr>
      <vt:lpstr>Slide 16</vt:lpstr>
      <vt:lpstr>ST. HILARION VILLA FULHAM</vt:lpstr>
      <vt:lpstr>Slide 18</vt:lpstr>
      <vt:lpstr>Slide 19</vt:lpstr>
      <vt:lpstr>Slide 20</vt:lpstr>
      <vt:lpstr>MATER CHRISTI CHOIR</vt:lpstr>
      <vt:lpstr>FRANCISCAN GATHERING</vt:lpstr>
      <vt:lpstr>CENACOLO MARIANO  (GRUPPO MAMMA NATUZZA)</vt:lpstr>
      <vt:lpstr>MULTI-CULTURAL PARTICIPATION</vt:lpstr>
      <vt:lpstr>FESTA STA. RITA</vt:lpstr>
      <vt:lpstr>Slide 26</vt:lpstr>
      <vt:lpstr>INCONTRI RELIGIOSI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PACE E BENE!</dc:title>
  <dc:creator>Windows User</dc:creator>
  <cp:lastModifiedBy>Windows User</cp:lastModifiedBy>
  <cp:revision>96</cp:revision>
  <dcterms:created xsi:type="dcterms:W3CDTF">2023-01-16T23:56:47Z</dcterms:created>
  <dcterms:modified xsi:type="dcterms:W3CDTF">2023-01-24T02:00:46Z</dcterms:modified>
</cp:coreProperties>
</file>