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sldIdLst>
    <p:sldId id="256" r:id="rId2"/>
    <p:sldId id="262" r:id="rId3"/>
    <p:sldId id="263" r:id="rId4"/>
    <p:sldId id="273" r:id="rId5"/>
    <p:sldId id="266" r:id="rId6"/>
    <p:sldId id="267" r:id="rId7"/>
    <p:sldId id="271" r:id="rId8"/>
    <p:sldId id="270" r:id="rId9"/>
    <p:sldId id="269" r:id="rId10"/>
    <p:sldId id="274" r:id="rId11"/>
    <p:sldId id="272" r:id="rId12"/>
    <p:sldId id="2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FFCC"/>
    <a:srgbClr val="FDD1F1"/>
    <a:srgbClr val="CCFFFF"/>
    <a:srgbClr val="B9F030"/>
    <a:srgbClr val="F5C7E9"/>
    <a:srgbClr val="CCECFF"/>
    <a:srgbClr val="66CCFF"/>
    <a:srgbClr val="FFCC66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5064" autoAdjust="0"/>
  </p:normalViewPr>
  <p:slideViewPr>
    <p:cSldViewPr snapToGrid="0">
      <p:cViewPr>
        <p:scale>
          <a:sx n="80" d="100"/>
          <a:sy n="80" d="100"/>
        </p:scale>
        <p:origin x="342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CFDA2-B842-4D37-B582-DC0295701528}" type="datetimeFigureOut">
              <a:rPr lang="es-SV" smtClean="0"/>
              <a:t>24/2/2023</a:t>
            </a:fld>
            <a:endParaRPr lang="es-SV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8B084-1278-4015-9D12-6F9F5D2B3127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1205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8B084-1278-4015-9D12-6F9F5D2B3127}" type="slidenum">
              <a:rPr lang="es-SV" smtClean="0"/>
              <a:t>8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764507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8B084-1278-4015-9D12-6F9F5D2B3127}" type="slidenum">
              <a:rPr lang="es-SV" smtClean="0"/>
              <a:t>12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152477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75502" y="313480"/>
            <a:ext cx="8737600" cy="925688"/>
          </a:xfrm>
        </p:spPr>
        <p:txBody>
          <a:bodyPr/>
          <a:lstStyle/>
          <a:p>
            <a:pPr algn="just"/>
            <a:r>
              <a:rPr lang="es-ES" dirty="0"/>
              <a:t>Comunidad de Mezquital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695" y="1239168"/>
            <a:ext cx="5627659" cy="58096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460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7960305-ABB0-4185-988F-59B586C92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696" y="-180474"/>
            <a:ext cx="735530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7A2ACDA-59BE-4D96-BD9E-6C63CBF5A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-1378979" y="1075461"/>
            <a:ext cx="7471612" cy="495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48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7B281B8-E313-466A-BED8-5B7F212DE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274" y="0"/>
            <a:ext cx="5610727" cy="742641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0FE8C53-09BF-4442-93DE-66565C6AC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3" t="7748" r="10315" b="7387"/>
          <a:stretch/>
        </p:blipFill>
        <p:spPr>
          <a:xfrm>
            <a:off x="-105033" y="132347"/>
            <a:ext cx="6686307" cy="682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82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7920958-9310-4811-8555-690287A084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91" t="21622" r="11882" b="14054"/>
          <a:stretch/>
        </p:blipFill>
        <p:spPr>
          <a:xfrm>
            <a:off x="-328863" y="-200417"/>
            <a:ext cx="6083914" cy="839746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38858" y="-144514"/>
            <a:ext cx="4944321" cy="1323439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8000" dirty="0">
                <a:latin typeface="Algerian" panose="04020705040A02060702" pitchFamily="82" charset="0"/>
              </a:rPr>
              <a:t>Gracias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11556"/>
          <a:stretch/>
        </p:blipFill>
        <p:spPr>
          <a:xfrm>
            <a:off x="5518672" y="-1256789"/>
            <a:ext cx="7159282" cy="8114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uadroTexto 3"/>
          <p:cNvSpPr txBox="1"/>
          <p:nvPr/>
        </p:nvSpPr>
        <p:spPr>
          <a:xfrm rot="11556117" flipV="1">
            <a:off x="7267290" y="365861"/>
            <a:ext cx="4996584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Baskerville Old Face" panose="02020602080505020303" pitchFamily="18" charset="0"/>
              </a:rPr>
              <a:t>PACE E BENE SORELLE!</a:t>
            </a:r>
          </a:p>
        </p:txBody>
      </p:sp>
    </p:spTree>
    <p:extLst>
      <p:ext uri="{BB962C8B-B14F-4D97-AF65-F5344CB8AC3E}">
        <p14:creationId xmlns:p14="http://schemas.microsoft.com/office/powerpoint/2010/main" val="420329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887" y="3492306"/>
            <a:ext cx="5840884" cy="33088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8467">
            <a:off x="5964072" y="-306463"/>
            <a:ext cx="5864311" cy="408142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445" y="3295052"/>
            <a:ext cx="3862293" cy="34034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9191" y="2336520"/>
            <a:ext cx="2429596" cy="248760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DDE896C-CCA7-41F3-A95B-1E49FF2A3E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607"/>
          <a:stretch/>
        </p:blipFill>
        <p:spPr>
          <a:xfrm>
            <a:off x="3904446" y="3975025"/>
            <a:ext cx="2797406" cy="23434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9EBC055-366C-4211-868A-D8AA35AC5D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2662" y="-491746"/>
            <a:ext cx="6226405" cy="3984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191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271463"/>
            <a:ext cx="2980640" cy="255746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664" y="126476"/>
            <a:ext cx="3445250" cy="36311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6315" t="13256" r="9180" b="5871"/>
          <a:stretch/>
        </p:blipFill>
        <p:spPr>
          <a:xfrm>
            <a:off x="128587" y="3188218"/>
            <a:ext cx="4214813" cy="4329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-2492" t="-3515" r="22263" b="37753"/>
          <a:stretch/>
        </p:blipFill>
        <p:spPr>
          <a:xfrm>
            <a:off x="6843712" y="-242887"/>
            <a:ext cx="5348287" cy="6743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289C3A2-ADB2-4098-9315-1B88492DE8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9159" y="3429000"/>
            <a:ext cx="3445250" cy="339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6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2698EC7-99D2-42FD-AC47-40DF42F04E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20" b="22736"/>
          <a:stretch/>
        </p:blipFill>
        <p:spPr>
          <a:xfrm>
            <a:off x="5460577" y="-1378571"/>
            <a:ext cx="6851739" cy="5284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80963CD-1B8F-47BD-A67A-4E00EE0F6F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10" t="956" r="5248" b="49528"/>
          <a:stretch/>
        </p:blipFill>
        <p:spPr>
          <a:xfrm>
            <a:off x="5460577" y="3501395"/>
            <a:ext cx="6851739" cy="3725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C4AF8EF-8030-4526-A427-62BED3B635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53" r="6042"/>
          <a:stretch/>
        </p:blipFill>
        <p:spPr>
          <a:xfrm>
            <a:off x="0" y="0"/>
            <a:ext cx="5825986" cy="3984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F444A64-D7E6-4122-BADD-929AA52D2D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85" t="19084" r="-1253" b="1"/>
          <a:stretch/>
        </p:blipFill>
        <p:spPr>
          <a:xfrm>
            <a:off x="0" y="3729789"/>
            <a:ext cx="5678905" cy="3014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7248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EA70793-ABD8-498C-9C91-0137593DB1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0" r="6564" b="24665"/>
          <a:stretch/>
        </p:blipFill>
        <p:spPr>
          <a:xfrm>
            <a:off x="-214313" y="-214312"/>
            <a:ext cx="6157913" cy="7072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AA7A2C7-F79A-406F-B6E2-A0502FB8F7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67" r="9255" b="5208"/>
          <a:stretch/>
        </p:blipFill>
        <p:spPr>
          <a:xfrm>
            <a:off x="5943600" y="-2471"/>
            <a:ext cx="6464252" cy="6860471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84921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A733840-A1F4-498A-8272-A311A9837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0" t="20833" r="14268"/>
          <a:stretch/>
        </p:blipFill>
        <p:spPr>
          <a:xfrm>
            <a:off x="3598862" y="-427176"/>
            <a:ext cx="5418138" cy="4682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59B8FCF-D6C2-4E5F-9B68-5BB196043C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58" t="6510" r="10506" b="15658"/>
          <a:stretch/>
        </p:blipFill>
        <p:spPr>
          <a:xfrm rot="19803979">
            <a:off x="-1056990" y="-197009"/>
            <a:ext cx="4957763" cy="4885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1339194-1092-4B47-AC3F-188FCA7C1C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85" t="13930" r="18772" b="14612"/>
          <a:stretch/>
        </p:blipFill>
        <p:spPr>
          <a:xfrm rot="1199921">
            <a:off x="8125840" y="90204"/>
            <a:ext cx="4414838" cy="4902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5B77C72-9698-4633-BAB5-1F7799FEFD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46" t="31977" r="12191" b="9887"/>
          <a:stretch/>
        </p:blipFill>
        <p:spPr>
          <a:xfrm>
            <a:off x="2641600" y="3712760"/>
            <a:ext cx="6493096" cy="3414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985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941627F-4225-4800-901B-D4CA244FA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119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6468E92-0917-40CB-B56C-9064B9B98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50" y="-201027"/>
            <a:ext cx="6064250" cy="8085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3917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E5F27B7-D111-410E-850F-28D0288CC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833" y="0"/>
            <a:ext cx="7041616" cy="6858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AC0A6B5-0B99-409A-8283-325C40C541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" t="11711" r="5777" b="13153"/>
          <a:stretch/>
        </p:blipFill>
        <p:spPr>
          <a:xfrm>
            <a:off x="0" y="0"/>
            <a:ext cx="5269832" cy="699392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060574F-C1F5-4E44-B567-C891F8B10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0445" y="4470498"/>
            <a:ext cx="2891555" cy="264007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533F7AD-8837-42F9-BD66-A800F5CB2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4399" y="0"/>
            <a:ext cx="2891555" cy="264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27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6B2925D-10C2-404C-97BB-B1B48F37D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395" y="0"/>
            <a:ext cx="6655496" cy="6942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A5D87F4-37EA-4707-935D-3D67F398D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0521" y="-95560"/>
            <a:ext cx="6251787" cy="6953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916701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346</TotalTime>
  <Words>11</Words>
  <Application>Microsoft Office PowerPoint</Application>
  <PresentationFormat>Panorámica</PresentationFormat>
  <Paragraphs>5</Paragraphs>
  <Slides>12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Algerian</vt:lpstr>
      <vt:lpstr>Arial</vt:lpstr>
      <vt:lpstr>Baskerville Old Face</vt:lpstr>
      <vt:lpstr>Calibri</vt:lpstr>
      <vt:lpstr>Trebuchet MS</vt:lpstr>
      <vt:lpstr>Wingdings 3</vt:lpstr>
      <vt:lpstr>Faceta</vt:lpstr>
      <vt:lpstr>Comunidad de Mezquital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Comunidad de mezquital</dc:title>
  <dc:creator>USER</dc:creator>
  <cp:lastModifiedBy>Ana Maria Cristabel Abarca Rodriguez</cp:lastModifiedBy>
  <cp:revision>48</cp:revision>
  <dcterms:created xsi:type="dcterms:W3CDTF">2022-12-05T23:53:14Z</dcterms:created>
  <dcterms:modified xsi:type="dcterms:W3CDTF">2023-02-25T01:36:03Z</dcterms:modified>
</cp:coreProperties>
</file>