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8" r:id="rId2"/>
    <p:sldId id="259" r:id="rId3"/>
    <p:sldId id="261" r:id="rId4"/>
    <p:sldId id="263" r:id="rId5"/>
    <p:sldId id="264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miranda" initials="dm" lastIdx="1" clrIdx="0">
    <p:extLst>
      <p:ext uri="{19B8F6BF-5375-455C-9EA6-DF929625EA0E}">
        <p15:presenceInfo xmlns:p15="http://schemas.microsoft.com/office/powerpoint/2012/main" userId="9c3bc2810c018b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103" autoAdjust="0"/>
  </p:normalViewPr>
  <p:slideViewPr>
    <p:cSldViewPr snapToGrid="0">
      <p:cViewPr varScale="1">
        <p:scale>
          <a:sx n="104" d="100"/>
          <a:sy n="104" d="100"/>
        </p:scale>
        <p:origin x="80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943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3671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192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9653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930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9392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2124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45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4101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584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7266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6999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0289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2787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7896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9841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D437-DD05-4A41-8E80-F1E3CCA84C3C}" type="datetimeFigureOut">
              <a:rPr lang="es-PA" smtClean="0"/>
              <a:t>04/13/2023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5C4EEF9-ECC4-44CF-AA76-400BD1173685}" type="slidenum">
              <a:rPr lang="es-PA" smtClean="0"/>
              <a:t>‹N›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997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C078D3-D7F3-F460-D473-653E90E5B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685" y="0"/>
            <a:ext cx="12672117" cy="722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437DED-4E98-5E2D-CA4A-5F492820E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08" y="225512"/>
            <a:ext cx="95715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750CBD-3936-7085-6458-0E7E0C97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95" y="-301841"/>
            <a:ext cx="8205405" cy="7053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97642F-8D1E-5702-E9DF-7DFF537E7C77}"/>
              </a:ext>
            </a:extLst>
          </p:cNvPr>
          <p:cNvSpPr txBox="1"/>
          <p:nvPr/>
        </p:nvSpPr>
        <p:spPr>
          <a:xfrm>
            <a:off x="4371975" y="-8459"/>
            <a:ext cx="7443787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s-MX" sz="2400" b="1" kern="12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 Hogar </a:t>
            </a:r>
            <a:r>
              <a:rPr lang="es-MX" sz="24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San Francisco de Asís </a:t>
            </a:r>
            <a:r>
              <a:rPr lang="es-MX" sz="2400" b="1" kern="12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inicia en 1,961</a:t>
            </a:r>
            <a:r>
              <a:rPr lang="es-MX" sz="24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s-MX" sz="2400" b="1" kern="12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 primer Director Padre Epifanio Pomponio</a:t>
            </a:r>
            <a:r>
              <a:rPr lang="es-MX" sz="24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s-MX" sz="2400" b="1" kern="12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s-MX" sz="2400" b="1" kern="12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 31 de Enero de 1988 asumen la dirección y administración de la obra las Hermanas Franciscanas de San Antonio DECAP </a:t>
            </a:r>
            <a:endParaRPr lang="es-PA" sz="24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s-MX" sz="24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s-MX" sz="2400" b="1" kern="12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s-MX" sz="2400" b="1" kern="12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5EB3FD-BC5C-FB87-5C63-E537389AB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7368" r="8012" b="16136"/>
          <a:stretch/>
        </p:blipFill>
        <p:spPr>
          <a:xfrm rot="5400000">
            <a:off x="-1506180" y="1121639"/>
            <a:ext cx="7136477" cy="41241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8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D1248E-CC5F-EE1F-E457-DEF7694509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870" y="456421"/>
            <a:ext cx="3157750" cy="248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968D27-A24A-D933-D91C-2602A4B82E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2072" y="64937"/>
            <a:ext cx="4143553" cy="3080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AFA602-24BA-7471-493F-DF4473C58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67" y="57989"/>
            <a:ext cx="2582717" cy="308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92969F-171E-34FF-31B4-85014ECE2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033" y="3945152"/>
            <a:ext cx="2742351" cy="285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F58B760B-61A6-7F82-0E6E-D86D91B209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86D2262-59AD-DBAC-93C7-B6A2800DC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27" y="3862115"/>
            <a:ext cx="4255699" cy="295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1A4F5FD-2963-7438-B094-76140BB62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439" y="3821502"/>
            <a:ext cx="2482612" cy="295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5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148471-09C7-61CC-15A5-FF70465D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513" y="-685800"/>
            <a:ext cx="6773534" cy="7019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C95BFF-2739-390F-A7A3-365107304785}"/>
              </a:ext>
            </a:extLst>
          </p:cNvPr>
          <p:cNvSpPr txBox="1"/>
          <p:nvPr/>
        </p:nvSpPr>
        <p:spPr>
          <a:xfrm>
            <a:off x="905774" y="776377"/>
            <a:ext cx="5805578" cy="4967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2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Misión</a:t>
            </a:r>
            <a:endParaRPr lang="es-PA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Hogar San Francisco de Asís es una institución dedicada, acompañar, promover y educar de forma integral a niños y adolescentes para que alcancen sus sueños y metas desde una calidad de vida digna y justa.</a:t>
            </a:r>
            <a:endParaRPr lang="es-P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F654C6C-0E0B-ADB0-A115-F16CC104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444" y="94889"/>
            <a:ext cx="6302644" cy="797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64DB30-33FD-B588-D228-9BA1192F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356" y="4426083"/>
            <a:ext cx="6302644" cy="390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E374A4-3290-AD45-0792-D8A10CD18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420" y="234978"/>
            <a:ext cx="3758716" cy="444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8FB225-685D-3644-0A5E-22AAF8888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689" y="94890"/>
            <a:ext cx="4061634" cy="472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4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a 4">
            <a:extLst>
              <a:ext uri="{FF2B5EF4-FFF2-40B4-BE49-F238E27FC236}">
                <a16:creationId xmlns:a16="http://schemas.microsoft.com/office/drawing/2014/main" id="{5BB9692B-1149-939A-5296-78D54F3330C9}"/>
              </a:ext>
            </a:extLst>
          </p:cNvPr>
          <p:cNvSpPr/>
          <p:nvPr/>
        </p:nvSpPr>
        <p:spPr>
          <a:xfrm>
            <a:off x="2071688" y="125945"/>
            <a:ext cx="7191277" cy="1621766"/>
          </a:xfrm>
          <a:prstGeom prst="wav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solidFill>
                  <a:schemeClr val="tx1"/>
                </a:solidFill>
              </a:rPr>
              <a:t>Graduaciones 2022 </a:t>
            </a:r>
            <a:endParaRPr lang="es-PA" sz="6000" dirty="0">
              <a:solidFill>
                <a:schemeClr val="tx1"/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E32B5D6-5AF7-0B03-5DB2-7094E1A41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994" y="1721795"/>
            <a:ext cx="4991319" cy="30788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631E00-2E2C-D16A-E323-FAB846C8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441" y="247708"/>
            <a:ext cx="2870228" cy="3826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A07326-1EBE-D4EC-A284-C020DC1BB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" y="-1"/>
            <a:ext cx="2732485" cy="36433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27EBD9-E626-4201-A959-5CC29143B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111" y="4193380"/>
            <a:ext cx="2169915" cy="2893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C02380C-4883-F0C7-4057-C85E4A9D9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785" y="4284710"/>
            <a:ext cx="1714671" cy="2670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D88AFF-CA96-C88E-86A5-8849AB5CA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757" y="4260770"/>
            <a:ext cx="1663850" cy="259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E45112-7D72-4BAF-07E1-4F384178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29" y="4111089"/>
            <a:ext cx="1734754" cy="259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50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TM02892315[[fn=Espiral]]</Template>
  <TotalTime>784</TotalTime>
  <Words>80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Bookman Old Style</vt:lpstr>
      <vt:lpstr>Century Gothic</vt:lpstr>
      <vt:lpstr>Wingdings 3</vt:lpstr>
      <vt:lpstr>Espiral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miranda</dc:creator>
  <cp:lastModifiedBy>valeria@vicis.it</cp:lastModifiedBy>
  <cp:revision>47</cp:revision>
  <dcterms:created xsi:type="dcterms:W3CDTF">2022-12-02T20:57:01Z</dcterms:created>
  <dcterms:modified xsi:type="dcterms:W3CDTF">2023-04-13T09:38:13Z</dcterms:modified>
</cp:coreProperties>
</file>