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  <p:sldId id="263" r:id="rId6"/>
    <p:sldId id="265" r:id="rId7"/>
    <p:sldId id="272" r:id="rId8"/>
    <p:sldId id="269" r:id="rId9"/>
    <p:sldId id="273" r:id="rId1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78131" autoAdjust="0"/>
  </p:normalViewPr>
  <p:slideViewPr>
    <p:cSldViewPr snapToGrid="0">
      <p:cViewPr varScale="1">
        <p:scale>
          <a:sx n="46" d="100"/>
          <a:sy n="46" d="100"/>
        </p:scale>
        <p:origin x="11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601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32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8179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8125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66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245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414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291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8030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4824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2606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A76F-BF66-4046-9698-6926F527E8B4}" type="datetimeFigureOut">
              <a:rPr lang="es-HN" smtClean="0"/>
              <a:t>22/3/2023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076A-0F96-4E10-8DDD-2088DFE4DD30}" type="slidenum">
              <a:rPr lang="es-HN" smtClean="0"/>
              <a:t>‹N›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185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53784"/>
            <a:ext cx="10515600" cy="132556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</a:rPr>
              <a:t>FRATERNIDAD DE CRUCITAS, HONDURAS</a:t>
            </a:r>
            <a:endParaRPr lang="es-HN" sz="9600" b="1" dirty="0">
              <a:solidFill>
                <a:srgbClr val="00206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79" y="1453264"/>
            <a:ext cx="2164268" cy="247519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807809" y="1277478"/>
            <a:ext cx="6096000" cy="1366528"/>
          </a:xfrm>
          <a:prstGeom prst="rect">
            <a:avLst/>
          </a:prstGeom>
        </p:spPr>
        <p:txBody>
          <a:bodyPr>
            <a:prstTxWarp prst="textTriangleInverted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Hagan lo que El les diga” </a:t>
            </a:r>
            <a:endParaRPr lang="es-HN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36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(Jn 2,1-12)</a:t>
            </a:r>
            <a:endParaRPr lang="es-H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39893" y="3718580"/>
            <a:ext cx="10098983" cy="9404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“LA VOZ DEL PUEBLO ME CONMUEVE Y ME DESARMA”M.M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391492" y="1729770"/>
            <a:ext cx="469499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Hijo, ahí tienes a tu madre”</a:t>
            </a:r>
            <a:endParaRPr lang="es-HN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(Jn 19,27)</a:t>
            </a:r>
            <a:endParaRPr lang="es-H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71" y="1645306"/>
            <a:ext cx="2231329" cy="209110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76573" y="5581669"/>
            <a:ext cx="10662471" cy="9005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“DENLE USTEDES DE COMER.” MT.14,16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226005"/>
            <a:ext cx="822738" cy="1611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6" y="3950560"/>
            <a:ext cx="160338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El obispo catalán de Trujillo, Honduras, no acepta dinero de narcos: «Es  como una peli de la Mafia» - ReL"/>
          <p:cNvSpPr>
            <a:spLocks noChangeAspect="1" noChangeArrowheads="1"/>
          </p:cNvSpPr>
          <p:nvPr/>
        </p:nvSpPr>
        <p:spPr bwMode="auto">
          <a:xfrm>
            <a:off x="3185213" y="2224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0" name="AutoShape 12" descr="El obispo catalán de Trujillo, Honduras, no acepta dinero de narcos: «Es  como una peli de la Mafia» - R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1" name="AutoShape 14" descr="El obispo catalán de Trujillo, Honduras, no acepta dinero de narcos: «Es  como una peli de la Mafia» - R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pic>
        <p:nvPicPr>
          <p:cNvPr id="12" name="Imagen 11" descr="D:\ \formacion inicial 2016\Asamblea Italia 2016\fotos zacualpa\Fotos noviciado\102CANON\IMG_0551.JPG">
            <a:extLst>
              <a:ext uri="{FF2B5EF4-FFF2-40B4-BE49-F238E27FC236}">
                <a16:creationId xmlns:a16="http://schemas.microsoft.com/office/drawing/2014/main" id="{5F198924-33CA-46D4-B5F4-5CA81192D0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r="43496"/>
          <a:stretch/>
        </p:blipFill>
        <p:spPr bwMode="auto">
          <a:xfrm>
            <a:off x="4636933" y="-296863"/>
            <a:ext cx="2918134" cy="3932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939D93-4FB4-446A-8BE2-F7EABB20C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9"/>
          <a:stretch/>
        </p:blipFill>
        <p:spPr>
          <a:xfrm>
            <a:off x="4639402" y="3524815"/>
            <a:ext cx="3016195" cy="37185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3415ED6-48DE-4333-A622-ED5D65CD18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4" y="160337"/>
            <a:ext cx="3211920" cy="6243663"/>
          </a:xfrm>
          <a:prstGeom prst="rect">
            <a:avLst/>
          </a:prstGeom>
          <a:noFill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4F81A70-7CDE-49DB-91FA-818F73181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682"/>
            <a:ext cx="1949824" cy="41552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012DEEA-BF70-4616-8E60-1DD62096B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72" y="-104515"/>
            <a:ext cx="4369853" cy="67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3598" y="525218"/>
            <a:ext cx="6400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DIOCESIS DE TRUJILLO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60" y="4047891"/>
            <a:ext cx="4683514" cy="2810107"/>
          </a:xfrm>
          <a:prstGeom prst="rect">
            <a:avLst/>
          </a:prstGeom>
          <a:noFill/>
        </p:spPr>
      </p:pic>
      <p:pic>
        <p:nvPicPr>
          <p:cNvPr id="4" name="Imagen 3" descr="C:\Users\DELL\AppData\Local\Microsoft\Windows\INetCache\Content.Word\16289734654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05" y="4047893"/>
            <a:ext cx="3569505" cy="281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753" y="1348187"/>
            <a:ext cx="2847975" cy="24766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" y="1348187"/>
            <a:ext cx="1884556" cy="24766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10471" y="2052729"/>
            <a:ext cx="6973063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ANUNCIANDO LA BUENA NUEVA DEL REINO DE DIOS.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02987" y="3586226"/>
            <a:ext cx="627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PARROQUIA BALFATE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7" y="4038549"/>
            <a:ext cx="3404083" cy="14143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0" y="5452944"/>
            <a:ext cx="3457955" cy="14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 b="21901"/>
          <a:stretch/>
        </p:blipFill>
        <p:spPr>
          <a:xfrm>
            <a:off x="7333937" y="-94581"/>
            <a:ext cx="5011757" cy="381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81"/>
            <a:ext cx="3146612" cy="419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 rot="20635295">
            <a:off x="1325838" y="1475589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 rot="10800000" flipV="1">
            <a:off x="3282017" y="618391"/>
            <a:ext cx="4051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solidFill>
                  <a:prstClr val="black"/>
                </a:solidFill>
                <a:latin typeface="Calibri Light" panose="020F0302020204030204" pitchFamily="34" charset="0"/>
                <a:ea typeface="Yu Gothic UI" panose="020B0500000000000000" pitchFamily="34" charset="-128"/>
              </a:rPr>
              <a:t>  Apertura de la casa en Honduras El 27 de Abril del 2011 </a:t>
            </a:r>
            <a:endParaRPr lang="es-HN" sz="2800" dirty="0">
              <a:solidFill>
                <a:prstClr val="black"/>
              </a:solidFill>
            </a:endParaRPr>
          </a:p>
        </p:txBody>
      </p:sp>
      <p:pic>
        <p:nvPicPr>
          <p:cNvPr id="9" name="Imagen 8" descr="C:\Users\DELL\Downloads\20211202_093145.jpg">
            <a:extLst>
              <a:ext uri="{FF2B5EF4-FFF2-40B4-BE49-F238E27FC236}">
                <a16:creationId xmlns:a16="http://schemas.microsoft.com/office/drawing/2014/main" id="{6C4A3F1A-33AE-4B94-9CF6-C21A198D50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06" y="3046987"/>
            <a:ext cx="5850406" cy="381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CF6245-384A-4605-90F4-88B2FE613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43" y="3046987"/>
            <a:ext cx="6341810" cy="37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" y="0"/>
            <a:ext cx="6006325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35A4C0-A15E-4D16-9C90-2C669EAFD1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0"/>
          <a:stretch/>
        </p:blipFill>
        <p:spPr>
          <a:xfrm>
            <a:off x="6508376" y="0"/>
            <a:ext cx="5593949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4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51898" y="323474"/>
            <a:ext cx="9144000" cy="92333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 algn="ctr"/>
            <a:r>
              <a:rPr lang="es-E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ACTIVIDADES PASTORALES</a:t>
            </a:r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9" y="1391927"/>
            <a:ext cx="1858421" cy="1685809"/>
          </a:xfrm>
          <a:prstGeom prst="rect">
            <a:avLst/>
          </a:prstGeom>
          <a:noFill/>
        </p:spPr>
      </p:pic>
      <p:pic>
        <p:nvPicPr>
          <p:cNvPr id="4" name="Imagen 3" descr="C:\Users\DELL\Desktop\imagen wasaaph2021\IMG-20211024-WA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" y="3222859"/>
            <a:ext cx="1042206" cy="168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DELL\Desktop\fotos 2022\IMG-20220917-WA00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11" y="5202510"/>
            <a:ext cx="1990059" cy="14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DELL\Desktop\imagen wasaaph2021\IMG-20211012-WA0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08" y="1391927"/>
            <a:ext cx="2547620" cy="182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DELL\Desktop\imagen wasaaph2021\IMG-20211016-WA00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01" y="1189683"/>
            <a:ext cx="2615292" cy="174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DELL\Desktop\imagen wasaaph2021\IMG-20211028-WA00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09" y="3214698"/>
            <a:ext cx="3225439" cy="180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DELL\Desktop\imagen wasaaph2021\IMG-20211102-WA000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96" y="3214699"/>
            <a:ext cx="2668312" cy="180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DELL\Desktop\imagen wasaaph2021\IMG-20211117-WA000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19" y="1391927"/>
            <a:ext cx="1761563" cy="14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47" y="3491505"/>
            <a:ext cx="1894901" cy="1282391"/>
          </a:xfrm>
          <a:prstGeom prst="rect">
            <a:avLst/>
          </a:prstGeom>
          <a:noFill/>
        </p:spPr>
      </p:pic>
      <p:pic>
        <p:nvPicPr>
          <p:cNvPr id="17" name="Imagen 16" descr="C:\Users\DELL\Desktop\imagen wasaaph2021\IMG-20211024-WA000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69" y="1383766"/>
            <a:ext cx="1139041" cy="158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0" y="5182272"/>
            <a:ext cx="1503780" cy="1426360"/>
          </a:xfrm>
          <a:prstGeom prst="rect">
            <a:avLst/>
          </a:prstGeom>
          <a:noFill/>
        </p:spPr>
      </p:pic>
      <p:pic>
        <p:nvPicPr>
          <p:cNvPr id="20" name="Imagen 19" descr="C:\Users\DELL\Desktop\fotos 2022\8bb304d8-172b-4208-9bbd-e1c512739ae3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1403985"/>
            <a:ext cx="1131953" cy="140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DELL\Desktop\fotos 2022\IMG-20211106-WA0000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15" y="5424704"/>
            <a:ext cx="2705598" cy="114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:\Users\DELL\Desktop\fotos 2022\IMG-20211124-WA0018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74" y="3359821"/>
            <a:ext cx="1887854" cy="198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C:\Users\DELL\Desktop\fotos 2022\IMG-20220906-WA0005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898" y="5424704"/>
            <a:ext cx="1275044" cy="132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C:\Users\DELL\Desktop\fotos 2022\IMG-20221022-WA0004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14" y="5296940"/>
            <a:ext cx="2455369" cy="144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3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DELL\Desktop\imagen wasaaph2021\IMG-20210925-WA0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040" cy="410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40" y="121186"/>
            <a:ext cx="6346144" cy="3492347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196"/>
            <a:ext cx="5400039" cy="2631110"/>
          </a:xfrm>
          <a:prstGeom prst="rect">
            <a:avLst/>
          </a:prstGeom>
          <a:noFill/>
        </p:spPr>
      </p:pic>
      <p:pic>
        <p:nvPicPr>
          <p:cNvPr id="5" name="Imagen 4" descr="C:\Users\DELL\Desktop\DATOS\fotos deel taller de formacion\IMG-20190812-WA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7350"/>
          <a:stretch/>
        </p:blipFill>
        <p:spPr bwMode="auto">
          <a:xfrm>
            <a:off x="5551787" y="3750409"/>
            <a:ext cx="2334248" cy="3063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D:\fotos recientes 2021\20210915_0937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93378" y="5059540"/>
            <a:ext cx="1570376" cy="202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D:\crucitas fotos 2019-2020\IMG_20191109_1419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40" y="3750409"/>
            <a:ext cx="2200160" cy="286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D:\fotos recientes 2021\20210915_09380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8994" y="3498050"/>
            <a:ext cx="1601087" cy="210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41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5" y="454626"/>
            <a:ext cx="12268484" cy="56418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04781" y="4102111"/>
            <a:ext cx="6096000" cy="1870705"/>
          </a:xfrm>
          <a:prstGeom prst="rect">
            <a:avLst/>
          </a:prstGeom>
        </p:spPr>
        <p:txBody>
          <a:bodyPr>
            <a:prstTxWarp prst="textCurveUp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s-H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“Todo es nada para la gloria de Dios y nuestra santificación.” M.M.</a:t>
            </a:r>
            <a:endParaRPr lang="es-HN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 rot="17779361">
            <a:off x="-1129184" y="2348611"/>
            <a:ext cx="4907805" cy="10976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61379"/>
              </a:avLst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  UNIDAS   EN   ORACION.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19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DELL\AppData\Local\Microsoft\Windows\INetCache\Content.Word\16281141445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46" y="242047"/>
            <a:ext cx="6508377" cy="4303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802888" y="4148253"/>
            <a:ext cx="10359483" cy="15500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DIOS LES BENDIGA Y ANIMO EN EL AMOR.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agen 3" descr="C:\Users\DELL\AppData\Local\Microsoft\Windows\INetCache\Content.Word\162759827583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b="9330"/>
          <a:stretch/>
        </p:blipFill>
        <p:spPr bwMode="auto">
          <a:xfrm>
            <a:off x="4991580" y="925130"/>
            <a:ext cx="1405055" cy="1750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660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105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Yu Gothic UI</vt:lpstr>
      <vt:lpstr>Arial</vt:lpstr>
      <vt:lpstr>Calibri</vt:lpstr>
      <vt:lpstr>Calibri Light</vt:lpstr>
      <vt:lpstr>Times New Roman</vt:lpstr>
      <vt:lpstr>Tema de Office</vt:lpstr>
      <vt:lpstr>FRATERNIDAD DE CRUCITAS, HONDURAS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MADRE</cp:lastModifiedBy>
  <cp:revision>95</cp:revision>
  <dcterms:created xsi:type="dcterms:W3CDTF">2022-11-27T17:22:20Z</dcterms:created>
  <dcterms:modified xsi:type="dcterms:W3CDTF">2023-03-22T21:40:05Z</dcterms:modified>
</cp:coreProperties>
</file>